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9" r:id="rId5"/>
    <p:sldId id="283" r:id="rId6"/>
    <p:sldId id="281" r:id="rId7"/>
    <p:sldId id="282" r:id="rId8"/>
    <p:sldId id="263" r:id="rId9"/>
    <p:sldId id="277" r:id="rId10"/>
    <p:sldId id="269" r:id="rId11"/>
    <p:sldId id="270" r:id="rId12"/>
    <p:sldId id="279" r:id="rId13"/>
    <p:sldId id="284" r:id="rId14"/>
    <p:sldId id="265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1179" userDrawn="1">
          <p15:clr>
            <a:srgbClr val="A4A3A4"/>
          </p15:clr>
        </p15:guide>
        <p15:guide id="4" pos="4490" userDrawn="1">
          <p15:clr>
            <a:srgbClr val="A4A3A4"/>
          </p15:clr>
        </p15:guide>
        <p15:guide id="5" orient="horz" pos="415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88582" autoAdjust="0"/>
  </p:normalViewPr>
  <p:slideViewPr>
    <p:cSldViewPr snapToGrid="0" showGuides="1">
      <p:cViewPr>
        <p:scale>
          <a:sx n="70" d="100"/>
          <a:sy n="70" d="100"/>
        </p:scale>
        <p:origin x="-509" y="-110"/>
      </p:cViewPr>
      <p:guideLst>
        <p:guide orient="horz" pos="2160"/>
        <p:guide orient="horz" pos="4156"/>
        <p:guide pos="1179"/>
        <p:guide pos="4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58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A98C87-E945-4CED-A856-5F0A134D415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B53DAC5-AA01-454F-966B-D5601C8B59FC}">
      <dgm:prSet phldrT="[文本]" custT="1"/>
      <dgm:spPr/>
      <dgm:t>
        <a:bodyPr/>
        <a:lstStyle/>
        <a:p>
          <a:r>
            <a:rPr lang="zh-CN" altLang="en-US" sz="20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经销商上门为用户提供安装服务</a:t>
          </a:r>
          <a:endParaRPr lang="zh-CN" altLang="en-US" sz="2000" dirty="0">
            <a:latin typeface="宋体" pitchFamily="2" charset="-122"/>
            <a:ea typeface="宋体" pitchFamily="2" charset="-122"/>
          </a:endParaRPr>
        </a:p>
      </dgm:t>
    </dgm:pt>
    <dgm:pt modelId="{0B7E50E8-357A-4959-B9DA-B5D2213751EC}" type="parTrans" cxnId="{370B90E5-84D4-495A-A47B-B458AA94C515}">
      <dgm:prSet/>
      <dgm:spPr/>
      <dgm:t>
        <a:bodyPr/>
        <a:lstStyle/>
        <a:p>
          <a:endParaRPr lang="zh-CN" altLang="en-US"/>
        </a:p>
      </dgm:t>
    </dgm:pt>
    <dgm:pt modelId="{8DB4DE0C-33C9-4557-85EF-6E2B4CEDF133}" type="sibTrans" cxnId="{370B90E5-84D4-495A-A47B-B458AA94C515}">
      <dgm:prSet/>
      <dgm:spPr/>
      <dgm:t>
        <a:bodyPr/>
        <a:lstStyle/>
        <a:p>
          <a:endParaRPr lang="zh-CN" altLang="en-US"/>
        </a:p>
      </dgm:t>
    </dgm:pt>
    <dgm:pt modelId="{652943C4-2A5F-4EE2-8263-251AB102495D}">
      <dgm:prSet phldrT="[文本]" custT="1"/>
      <dgm:spPr/>
      <dgm:t>
        <a:bodyPr/>
        <a:lstStyle/>
        <a:p>
          <a:r>
            <a:rPr lang="en-US" altLang="zh-CN" sz="18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* </a:t>
          </a:r>
          <a:r>
            <a:rPr lang="zh-CN" altLang="en-US" sz="18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将相关安装资料快递至</a:t>
          </a:r>
          <a:r>
            <a:rPr lang="en-US" altLang="zh-CN" sz="18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ECC</a:t>
          </a:r>
        </a:p>
        <a:p>
          <a:r>
            <a:rPr lang="en-US" altLang="zh-CN" sz="18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* </a:t>
          </a:r>
          <a:r>
            <a:rPr lang="zh-CN" altLang="en-US" sz="18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经销商通过手机客户端</a:t>
          </a:r>
          <a:r>
            <a:rPr lang="en-US" altLang="zh-CN" sz="18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SAMS</a:t>
          </a:r>
          <a:r>
            <a:rPr lang="zh-CN" altLang="en-US" sz="18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上传照片</a:t>
          </a:r>
          <a:endParaRPr lang="en-US" altLang="zh-CN" sz="1800" dirty="0" smtClean="0">
            <a:solidFill>
              <a:schemeClr val="tx1"/>
            </a:solidFill>
            <a:latin typeface="宋体" pitchFamily="2" charset="-122"/>
            <a:ea typeface="宋体" pitchFamily="2" charset="-122"/>
          </a:endParaRPr>
        </a:p>
      </dgm:t>
    </dgm:pt>
    <dgm:pt modelId="{ADCF0DC9-2170-4B4C-826A-EFFBA19027BB}" type="parTrans" cxnId="{FBFD9C1D-B26C-4DC2-BB4D-22B9C991675C}">
      <dgm:prSet/>
      <dgm:spPr/>
      <dgm:t>
        <a:bodyPr/>
        <a:lstStyle/>
        <a:p>
          <a:endParaRPr lang="zh-CN" altLang="en-US"/>
        </a:p>
      </dgm:t>
    </dgm:pt>
    <dgm:pt modelId="{7F93A936-EFF3-4CDF-AFF6-4747654B3F33}" type="sibTrans" cxnId="{FBFD9C1D-B26C-4DC2-BB4D-22B9C991675C}">
      <dgm:prSet/>
      <dgm:spPr/>
      <dgm:t>
        <a:bodyPr/>
        <a:lstStyle/>
        <a:p>
          <a:endParaRPr lang="zh-CN" altLang="en-US"/>
        </a:p>
      </dgm:t>
    </dgm:pt>
    <dgm:pt modelId="{327023FF-E1E5-4FFD-BC3C-2BC3EF0BECFB}">
      <dgm:prSet phldrT="[文本]" custT="1"/>
      <dgm:spPr/>
      <dgm:t>
        <a:bodyPr/>
        <a:lstStyle/>
        <a:p>
          <a:r>
            <a:rPr lang="en-US" altLang="zh-CN" sz="18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ECC</a:t>
          </a:r>
          <a:r>
            <a:rPr lang="zh-CN" altLang="en-US" sz="18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对资料进行审核，每季度结算安装费用</a:t>
          </a:r>
          <a:endParaRPr lang="zh-CN" altLang="en-US" sz="1800" dirty="0">
            <a:solidFill>
              <a:schemeClr val="tx1"/>
            </a:solidFill>
            <a:latin typeface="宋体" pitchFamily="2" charset="-122"/>
            <a:ea typeface="宋体" pitchFamily="2" charset="-122"/>
          </a:endParaRPr>
        </a:p>
      </dgm:t>
    </dgm:pt>
    <dgm:pt modelId="{CA6C199B-A463-439F-BA9C-E9C1011F9C9E}" type="parTrans" cxnId="{227CAC6A-D9EB-43E4-8514-623C4B8CCE5F}">
      <dgm:prSet/>
      <dgm:spPr/>
      <dgm:t>
        <a:bodyPr/>
        <a:lstStyle/>
        <a:p>
          <a:endParaRPr lang="zh-CN" altLang="en-US"/>
        </a:p>
      </dgm:t>
    </dgm:pt>
    <dgm:pt modelId="{385DDB06-AAD8-4DE8-9A64-97B16B35DFD0}" type="sibTrans" cxnId="{227CAC6A-D9EB-43E4-8514-623C4B8CCE5F}">
      <dgm:prSet/>
      <dgm:spPr/>
      <dgm:t>
        <a:bodyPr/>
        <a:lstStyle/>
        <a:p>
          <a:endParaRPr lang="zh-CN" altLang="en-US"/>
        </a:p>
      </dgm:t>
    </dgm:pt>
    <dgm:pt modelId="{CE2A440C-5E8F-405C-A429-CEA078A1F477}" type="pres">
      <dgm:prSet presAssocID="{92A98C87-E945-4CED-A856-5F0A134D41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0E931CF-E46D-4DD7-9172-DAC248A8C38F}" type="pres">
      <dgm:prSet presAssocID="{327023FF-E1E5-4FFD-BC3C-2BC3EF0BECFB}" presName="boxAndChildren" presStyleCnt="0"/>
      <dgm:spPr/>
    </dgm:pt>
    <dgm:pt modelId="{A9C0E402-A4C4-4C8A-81B9-251953FD07E3}" type="pres">
      <dgm:prSet presAssocID="{327023FF-E1E5-4FFD-BC3C-2BC3EF0BECFB}" presName="parentTextBox" presStyleLbl="node1" presStyleIdx="0" presStyleCnt="3" custScaleY="50204"/>
      <dgm:spPr/>
      <dgm:t>
        <a:bodyPr/>
        <a:lstStyle/>
        <a:p>
          <a:endParaRPr lang="zh-CN" altLang="en-US"/>
        </a:p>
      </dgm:t>
    </dgm:pt>
    <dgm:pt modelId="{4E0A3F47-172B-4624-B8F9-0C4319AB569F}" type="pres">
      <dgm:prSet presAssocID="{7F93A936-EFF3-4CDF-AFF6-4747654B3F33}" presName="sp" presStyleCnt="0"/>
      <dgm:spPr/>
    </dgm:pt>
    <dgm:pt modelId="{4EE34D6D-3C9C-4268-ACC8-D54B0A121A27}" type="pres">
      <dgm:prSet presAssocID="{652943C4-2A5F-4EE2-8263-251AB102495D}" presName="arrowAndChildren" presStyleCnt="0"/>
      <dgm:spPr/>
    </dgm:pt>
    <dgm:pt modelId="{05FE6870-7E1E-4625-936D-03A8B88CB4B4}" type="pres">
      <dgm:prSet presAssocID="{652943C4-2A5F-4EE2-8263-251AB102495D}" presName="parentTextArrow" presStyleLbl="node1" presStyleIdx="1" presStyleCnt="3" custScaleY="63962" custLinFactNeighborX="-5328" custLinFactNeighborY="-984"/>
      <dgm:spPr/>
      <dgm:t>
        <a:bodyPr/>
        <a:lstStyle/>
        <a:p>
          <a:endParaRPr lang="zh-CN" altLang="en-US"/>
        </a:p>
      </dgm:t>
    </dgm:pt>
    <dgm:pt modelId="{9CB320EE-246F-4A04-9873-827D3B6B61D4}" type="pres">
      <dgm:prSet presAssocID="{8DB4DE0C-33C9-4557-85EF-6E2B4CEDF133}" presName="sp" presStyleCnt="0"/>
      <dgm:spPr/>
    </dgm:pt>
    <dgm:pt modelId="{052DE50F-6602-4AF5-86E2-811CB93CB971}" type="pres">
      <dgm:prSet presAssocID="{2B53DAC5-AA01-454F-966B-D5601C8B59FC}" presName="arrowAndChildren" presStyleCnt="0"/>
      <dgm:spPr/>
    </dgm:pt>
    <dgm:pt modelId="{BA2A8F09-83D9-4714-ABE3-4E48BB9600C9}" type="pres">
      <dgm:prSet presAssocID="{2B53DAC5-AA01-454F-966B-D5601C8B59FC}" presName="parentTextArrow" presStyleLbl="node1" presStyleIdx="2" presStyleCnt="3" custScaleY="67673" custLinFactNeighborX="-339" custLinFactNeighborY="-6861"/>
      <dgm:spPr/>
      <dgm:t>
        <a:bodyPr/>
        <a:lstStyle/>
        <a:p>
          <a:endParaRPr lang="zh-CN" altLang="en-US"/>
        </a:p>
      </dgm:t>
    </dgm:pt>
  </dgm:ptLst>
  <dgm:cxnLst>
    <dgm:cxn modelId="{595BDDBB-72A2-4329-B503-7F901905E3EC}" type="presOf" srcId="{327023FF-E1E5-4FFD-BC3C-2BC3EF0BECFB}" destId="{A9C0E402-A4C4-4C8A-81B9-251953FD07E3}" srcOrd="0" destOrd="0" presId="urn:microsoft.com/office/officeart/2005/8/layout/process4"/>
    <dgm:cxn modelId="{FBFD9C1D-B26C-4DC2-BB4D-22B9C991675C}" srcId="{92A98C87-E945-4CED-A856-5F0A134D4158}" destId="{652943C4-2A5F-4EE2-8263-251AB102495D}" srcOrd="1" destOrd="0" parTransId="{ADCF0DC9-2170-4B4C-826A-EFFBA19027BB}" sibTransId="{7F93A936-EFF3-4CDF-AFF6-4747654B3F33}"/>
    <dgm:cxn modelId="{227CAC6A-D9EB-43E4-8514-623C4B8CCE5F}" srcId="{92A98C87-E945-4CED-A856-5F0A134D4158}" destId="{327023FF-E1E5-4FFD-BC3C-2BC3EF0BECFB}" srcOrd="2" destOrd="0" parTransId="{CA6C199B-A463-439F-BA9C-E9C1011F9C9E}" sibTransId="{385DDB06-AAD8-4DE8-9A64-97B16B35DFD0}"/>
    <dgm:cxn modelId="{370B90E5-84D4-495A-A47B-B458AA94C515}" srcId="{92A98C87-E945-4CED-A856-5F0A134D4158}" destId="{2B53DAC5-AA01-454F-966B-D5601C8B59FC}" srcOrd="0" destOrd="0" parTransId="{0B7E50E8-357A-4959-B9DA-B5D2213751EC}" sibTransId="{8DB4DE0C-33C9-4557-85EF-6E2B4CEDF133}"/>
    <dgm:cxn modelId="{E98D23F0-4C58-4A25-8FF1-FEC75736D6B5}" type="presOf" srcId="{92A98C87-E945-4CED-A856-5F0A134D4158}" destId="{CE2A440C-5E8F-405C-A429-CEA078A1F477}" srcOrd="0" destOrd="0" presId="urn:microsoft.com/office/officeart/2005/8/layout/process4"/>
    <dgm:cxn modelId="{FE8FEED3-B454-4EF9-9C1E-23B95DA5C8D3}" type="presOf" srcId="{652943C4-2A5F-4EE2-8263-251AB102495D}" destId="{05FE6870-7E1E-4625-936D-03A8B88CB4B4}" srcOrd="0" destOrd="0" presId="urn:microsoft.com/office/officeart/2005/8/layout/process4"/>
    <dgm:cxn modelId="{FD3E6B0D-E781-4972-A7D7-161590E1A001}" type="presOf" srcId="{2B53DAC5-AA01-454F-966B-D5601C8B59FC}" destId="{BA2A8F09-83D9-4714-ABE3-4E48BB9600C9}" srcOrd="0" destOrd="0" presId="urn:microsoft.com/office/officeart/2005/8/layout/process4"/>
    <dgm:cxn modelId="{839AE1EE-ECA0-4824-9D22-D5CD4C66554C}" type="presParOf" srcId="{CE2A440C-5E8F-405C-A429-CEA078A1F477}" destId="{70E931CF-E46D-4DD7-9172-DAC248A8C38F}" srcOrd="0" destOrd="0" presId="urn:microsoft.com/office/officeart/2005/8/layout/process4"/>
    <dgm:cxn modelId="{F726D591-CD4D-4B81-B2F0-C97B33EFBFC3}" type="presParOf" srcId="{70E931CF-E46D-4DD7-9172-DAC248A8C38F}" destId="{A9C0E402-A4C4-4C8A-81B9-251953FD07E3}" srcOrd="0" destOrd="0" presId="urn:microsoft.com/office/officeart/2005/8/layout/process4"/>
    <dgm:cxn modelId="{E47EABEE-6589-4769-B661-B60001927ED5}" type="presParOf" srcId="{CE2A440C-5E8F-405C-A429-CEA078A1F477}" destId="{4E0A3F47-172B-4624-B8F9-0C4319AB569F}" srcOrd="1" destOrd="0" presId="urn:microsoft.com/office/officeart/2005/8/layout/process4"/>
    <dgm:cxn modelId="{27456AD4-D0F1-47E1-9298-953E7AD8EB55}" type="presParOf" srcId="{CE2A440C-5E8F-405C-A429-CEA078A1F477}" destId="{4EE34D6D-3C9C-4268-ACC8-D54B0A121A27}" srcOrd="2" destOrd="0" presId="urn:microsoft.com/office/officeart/2005/8/layout/process4"/>
    <dgm:cxn modelId="{EAC89753-94F8-4952-B0F9-A4C800761D31}" type="presParOf" srcId="{4EE34D6D-3C9C-4268-ACC8-D54B0A121A27}" destId="{05FE6870-7E1E-4625-936D-03A8B88CB4B4}" srcOrd="0" destOrd="0" presId="urn:microsoft.com/office/officeart/2005/8/layout/process4"/>
    <dgm:cxn modelId="{57B8C597-623A-43DB-8C57-AD0BF99F716A}" type="presParOf" srcId="{CE2A440C-5E8F-405C-A429-CEA078A1F477}" destId="{9CB320EE-246F-4A04-9873-827D3B6B61D4}" srcOrd="3" destOrd="0" presId="urn:microsoft.com/office/officeart/2005/8/layout/process4"/>
    <dgm:cxn modelId="{E9F9DCD6-BC42-4D75-B871-ACE7F48F4231}" type="presParOf" srcId="{CE2A440C-5E8F-405C-A429-CEA078A1F477}" destId="{052DE50F-6602-4AF5-86E2-811CB93CB971}" srcOrd="4" destOrd="0" presId="urn:microsoft.com/office/officeart/2005/8/layout/process4"/>
    <dgm:cxn modelId="{01D8D445-F24B-41E1-B320-3650A27EB982}" type="presParOf" srcId="{052DE50F-6602-4AF5-86E2-811CB93CB971}" destId="{BA2A8F09-83D9-4714-ABE3-4E48BB9600C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C0E402-A4C4-4C8A-81B9-251953FD07E3}">
      <dsp:nvSpPr>
        <dsp:cNvPr id="0" name=""/>
        <dsp:cNvSpPr/>
      </dsp:nvSpPr>
      <dsp:spPr>
        <a:xfrm>
          <a:off x="0" y="2221385"/>
          <a:ext cx="6480720" cy="559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ECC</a:t>
          </a:r>
          <a:r>
            <a:rPr lang="zh-CN" altLang="en-US" sz="1800" kern="12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对资料进行审核，每季度结算安装费用</a:t>
          </a:r>
          <a:endParaRPr lang="zh-CN" altLang="en-US" sz="1800" kern="1200" dirty="0">
            <a:solidFill>
              <a:schemeClr val="tx1"/>
            </a:solidFill>
            <a:latin typeface="宋体" pitchFamily="2" charset="-122"/>
            <a:ea typeface="宋体" pitchFamily="2" charset="-122"/>
          </a:endParaRPr>
        </a:p>
      </dsp:txBody>
      <dsp:txXfrm>
        <a:off x="0" y="2221385"/>
        <a:ext cx="6480720" cy="559000"/>
      </dsp:txXfrm>
    </dsp:sp>
    <dsp:sp modelId="{05FE6870-7E1E-4625-936D-03A8B88CB4B4}">
      <dsp:nvSpPr>
        <dsp:cNvPr id="0" name=""/>
        <dsp:cNvSpPr/>
      </dsp:nvSpPr>
      <dsp:spPr>
        <a:xfrm rot="10800000">
          <a:off x="0" y="1125888"/>
          <a:ext cx="6480720" cy="109534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* </a:t>
          </a:r>
          <a:r>
            <a:rPr lang="zh-CN" altLang="en-US" sz="1800" kern="12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将相关安装资料快递至</a:t>
          </a:r>
          <a:r>
            <a:rPr lang="en-US" altLang="zh-CN" sz="1800" kern="12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ECC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* </a:t>
          </a:r>
          <a:r>
            <a:rPr lang="zh-CN" altLang="en-US" sz="1800" kern="12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经销商通过手机客户端</a:t>
          </a:r>
          <a:r>
            <a:rPr lang="en-US" altLang="zh-CN" sz="1800" kern="12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SAMS</a:t>
          </a:r>
          <a:r>
            <a:rPr lang="zh-CN" altLang="en-US" sz="1800" kern="12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上传照片</a:t>
          </a:r>
          <a:endParaRPr lang="en-US" altLang="zh-CN" sz="1800" kern="1200" dirty="0" smtClean="0">
            <a:solidFill>
              <a:schemeClr val="tx1"/>
            </a:solidFill>
            <a:latin typeface="宋体" pitchFamily="2" charset="-122"/>
            <a:ea typeface="宋体" pitchFamily="2" charset="-122"/>
          </a:endParaRPr>
        </a:p>
      </dsp:txBody>
      <dsp:txXfrm rot="10800000">
        <a:off x="0" y="1125888"/>
        <a:ext cx="6480720" cy="711724"/>
      </dsp:txXfrm>
    </dsp:sp>
    <dsp:sp modelId="{BA2A8F09-83D9-4714-ABE3-4E48BB9600C9}">
      <dsp:nvSpPr>
        <dsp:cNvPr id="0" name=""/>
        <dsp:cNvSpPr/>
      </dsp:nvSpPr>
      <dsp:spPr>
        <a:xfrm rot="10800000">
          <a:off x="0" y="0"/>
          <a:ext cx="6480720" cy="115889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rPr>
            <a:t>经销商上门为用户提供安装服务</a:t>
          </a:r>
          <a:endParaRPr lang="zh-CN" altLang="en-US" sz="2000" kern="1200" dirty="0">
            <a:latin typeface="宋体" pitchFamily="2" charset="-122"/>
            <a:ea typeface="宋体" pitchFamily="2" charset="-122"/>
          </a:endParaRPr>
        </a:p>
      </dsp:txBody>
      <dsp:txXfrm rot="10800000">
        <a:off x="0" y="0"/>
        <a:ext cx="6480720" cy="753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A5CDB-5D46-4809-B9B7-FEFDFE1DEF23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912D4-210E-40E6-AFCB-C2F0314E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356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F8728-606E-4DF8-A99F-DE84C186324A}" type="datetimeFigureOut">
              <a:rPr lang="zh-CN" altLang="en-US" smtClean="0"/>
              <a:t>2016-6-16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3485D-7082-4BD2-8617-9A4E8681BB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459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3485D-7082-4BD2-8617-9A4E8681BBD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501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3485D-7082-4BD2-8617-9A4E8681BBD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781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3485D-7082-4BD2-8617-9A4E8681BBD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820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3485D-7082-4BD2-8617-9A4E8681BBD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820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3485D-7082-4BD2-8617-9A4E8681BBD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820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3485D-7082-4BD2-8617-9A4E8681BBD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7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G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197" y="2012594"/>
            <a:ext cx="7772400" cy="773931"/>
          </a:xfrm>
        </p:spPr>
        <p:txBody>
          <a:bodyPr lIns="0" tIns="0" rIns="0" bIns="0"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>
                <a:solidFill>
                  <a:srgbClr val="002060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defRPr>
            </a:lvl1pPr>
          </a:lstStyle>
          <a:p>
            <a:pPr>
              <a:lnSpc>
                <a:spcPct val="90000"/>
              </a:lnSpc>
            </a:pPr>
            <a:r>
              <a:rPr lang="zh-CN" altLang="en-US" b="0" dirty="0" smtClean="0">
                <a:solidFill>
                  <a:srgbClr val="0D126D"/>
                </a:solidFill>
              </a:rPr>
              <a:t>此处摆放标题</a:t>
            </a:r>
            <a:r>
              <a:rPr lang="en-US" altLang="zh-CN" b="0" dirty="0" smtClean="0">
                <a:solidFill>
                  <a:srgbClr val="0D126D"/>
                </a:solidFill>
              </a:rPr>
              <a:t/>
            </a:r>
            <a:br>
              <a:rPr lang="en-US" altLang="zh-CN" b="0" dirty="0" smtClean="0">
                <a:solidFill>
                  <a:srgbClr val="0D126D"/>
                </a:solidFill>
              </a:rPr>
            </a:br>
            <a:r>
              <a:rPr lang="zh-CN" altLang="en-US" b="0" dirty="0" smtClean="0">
                <a:solidFill>
                  <a:srgbClr val="0D126D"/>
                </a:solidFill>
              </a:rPr>
              <a:t>使用方正兰亭粗黑</a:t>
            </a:r>
            <a:endParaRPr lang="en-US" altLang="zh-CN" b="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27584" y="2854933"/>
            <a:ext cx="4104456" cy="0"/>
          </a:xfrm>
          <a:prstGeom prst="line">
            <a:avLst/>
          </a:prstGeom>
          <a:ln w="3175" cmpd="sng">
            <a:solidFill>
              <a:srgbClr val="A8BCE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 userDrawn="1"/>
        </p:nvSpPr>
        <p:spPr>
          <a:xfrm>
            <a:off x="838197" y="2855911"/>
            <a:ext cx="7772400" cy="291801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kern="1200">
                <a:solidFill>
                  <a:schemeClr val="tx1"/>
                </a:solidFill>
                <a:latin typeface="Helvetica" panose="020B0604020202020204" pitchFamily="2" charset="0"/>
                <a:ea typeface="+mj-ea"/>
                <a:cs typeface="+mj-cs"/>
              </a:defRPr>
            </a:lvl1pPr>
          </a:lstStyle>
          <a:p>
            <a:endParaRPr lang="en-US" altLang="zh-CN" sz="1200" b="0" dirty="0" smtClean="0">
              <a:solidFill>
                <a:srgbClr val="002060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  <a:cs typeface="Helvetica" panose="020B0604020202020204" pitchFamily="34" charset="0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250" y="6356351"/>
            <a:ext cx="971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r>
              <a:rPr lang="zh-CN" altLang="en-US" dirty="0" smtClean="0"/>
              <a:t>机密</a:t>
            </a:r>
            <a:endParaRPr lang="zh-CN" alt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6154" y="356660"/>
            <a:ext cx="864096" cy="299971"/>
          </a:xfrm>
          <a:prstGeom prst="rect">
            <a:avLst/>
          </a:prstGeom>
        </p:spPr>
      </p:pic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fld id="{3B2AA250-298A-4F01-8FE5-85CEFA37DEE0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08214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249" userDrawn="1">
          <p15:clr>
            <a:srgbClr val="FBAE40"/>
          </p15:clr>
        </p15:guide>
        <p15:guide id="2" pos="2653" userDrawn="1">
          <p15:clr>
            <a:srgbClr val="FBAE40"/>
          </p15:clr>
        </p15:guide>
        <p15:guide id="3" pos="3107" userDrawn="1">
          <p15:clr>
            <a:srgbClr val="FBAE40"/>
          </p15:clr>
        </p15:guide>
        <p15:guide id="4" orient="horz" pos="1253" userDrawn="1">
          <p15:clr>
            <a:srgbClr val="FBAE40"/>
          </p15:clr>
        </p15:guide>
        <p15:guide id="5" orient="horz" pos="1706" userDrawn="1">
          <p15:clr>
            <a:srgbClr val="FBAE40"/>
          </p15:clr>
        </p15:guide>
        <p15:guide id="6" orient="horz" pos="1797" userDrawn="1">
          <p15:clr>
            <a:srgbClr val="FBAE40"/>
          </p15:clr>
        </p15:guide>
        <p15:guide id="7" orient="horz" pos="210" userDrawn="1">
          <p15:clr>
            <a:srgbClr val="5ACBF0"/>
          </p15:clr>
        </p15:guide>
        <p15:guide id="8" pos="4944" userDrawn="1">
          <p15:clr>
            <a:srgbClr val="5ACBF0"/>
          </p15:clr>
        </p15:guide>
        <p15:guide id="9" pos="5511" userDrawn="1">
          <p15:clr>
            <a:srgbClr val="5ACBF0"/>
          </p15:clr>
        </p15:guide>
        <p15:guide id="10" orient="horz" pos="2160" userDrawn="1">
          <p15:clr>
            <a:srgbClr val="FBAE40"/>
          </p15:clr>
        </p15:guide>
        <p15:guide id="11" orient="horz" pos="414" userDrawn="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63713" y="1144588"/>
            <a:ext cx="3303587" cy="546101"/>
          </a:xfrm>
        </p:spPr>
        <p:txBody>
          <a:bodyPr lIns="0" tIns="0" rIns="0" bIns="0" anchor="b">
            <a:normAutofit/>
          </a:bodyPr>
          <a:lstStyle>
            <a:lvl1pPr>
              <a:defRPr sz="2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defRPr>
            </a:lvl1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目录方正兰亭粗黑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63714" y="2019300"/>
            <a:ext cx="5256212" cy="4313240"/>
          </a:xfrm>
        </p:spPr>
        <p:txBody>
          <a:bodyPr lIns="0" tIns="0" rIns="0" bIns="0" anchor="t">
            <a:normAutofit/>
          </a:bodyPr>
          <a:lstStyle>
            <a:lvl1pPr marL="171450" indent="-171450">
              <a:lnSpc>
                <a:spcPct val="130000"/>
              </a:lnSpc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  <a:lvl2pPr>
              <a:defRPr sz="2000">
                <a:latin typeface="Helvetica" panose="020B0604020202020204" pitchFamily="2" charset="0"/>
              </a:defRPr>
            </a:lvl2pPr>
            <a:lvl3pPr>
              <a:defRPr sz="2000">
                <a:latin typeface="Helvetica" panose="020B0604020202020204" pitchFamily="2" charset="0"/>
              </a:defRPr>
            </a:lvl3pPr>
            <a:lvl4pPr>
              <a:defRPr sz="2000">
                <a:latin typeface="Helvetica" panose="020B0604020202020204" pitchFamily="2" charset="0"/>
              </a:defRPr>
            </a:lvl4pPr>
            <a:lvl5pPr>
              <a:defRPr sz="2000">
                <a:latin typeface="Helvetica" panose="020B0604020202020204" pitchFamily="2" charset="0"/>
              </a:defRPr>
            </a:lvl5pPr>
          </a:lstStyle>
          <a:p>
            <a:pPr marL="171450" indent="-171450">
              <a:lnSpc>
                <a:spcPct val="130000"/>
              </a:lnSpc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目录项方正兰亭黑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pPr marL="171450" indent="-171450">
              <a:lnSpc>
                <a:spcPct val="130000"/>
              </a:lnSpc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爱普生经营理念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pPr marL="171450" indent="-171450">
              <a:lnSpc>
                <a:spcPct val="130000"/>
              </a:lnSpc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爱普生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40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周年历史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pPr marL="171450" indent="-171450">
              <a:lnSpc>
                <a:spcPct val="130000"/>
              </a:lnSpc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业务与愿景</a:t>
            </a:r>
          </a:p>
          <a:p>
            <a:pPr marL="171450" indent="-171450">
              <a:lnSpc>
                <a:spcPct val="130000"/>
              </a:lnSpc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梦想让视野无线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pPr marL="171450" indent="-171450">
              <a:lnSpc>
                <a:spcPct val="130000"/>
              </a:lnSpc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结束语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63" y="6356351"/>
            <a:ext cx="987013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r>
              <a:rPr lang="zh-CN" altLang="en-US" smtClean="0"/>
              <a:t>机密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fld id="{3B2AA250-298A-4F01-8FE5-85CEFA37DEE0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6154" y="356660"/>
            <a:ext cx="864096" cy="29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6735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1088" userDrawn="1">
          <p15:clr>
            <a:srgbClr val="FBAE40"/>
          </p15:clr>
        </p15:guide>
        <p15:guide id="2" pos="4422" userDrawn="1">
          <p15:clr>
            <a:srgbClr val="FBAE40"/>
          </p15:clr>
        </p15:guide>
        <p15:guide id="3" orient="horz" pos="1253" userDrawn="1">
          <p15:clr>
            <a:srgbClr val="FBAE40"/>
          </p15:clr>
        </p15:guide>
        <p15:guide id="4" orient="horz" pos="1117" userDrawn="1">
          <p15:clr>
            <a:srgbClr val="FBAE40"/>
          </p15:clr>
        </p15:guide>
        <p15:guide id="5" pos="612" userDrawn="1">
          <p15:clr>
            <a:srgbClr val="FBAE40"/>
          </p15:clr>
        </p15:guide>
        <p15:guide id="6" pos="24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2750" y="333375"/>
            <a:ext cx="5702300" cy="406381"/>
          </a:xfrm>
        </p:spPr>
        <p:txBody>
          <a:bodyPr lIns="0" tIns="0" rIns="0" bIns="0" anchor="b">
            <a:normAutofit/>
          </a:bodyPr>
          <a:lstStyle>
            <a:lvl1pPr algn="l">
              <a:defRPr sz="2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defRPr>
            </a:lvl1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此处为本页标题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73931" y="1553070"/>
            <a:ext cx="7127082" cy="4313240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  <a:lvl2pPr>
              <a:defRPr sz="2000">
                <a:latin typeface="Helvetica" panose="020B0604020202020204" pitchFamily="2" charset="0"/>
              </a:defRPr>
            </a:lvl2pPr>
            <a:lvl3pPr>
              <a:defRPr sz="2000">
                <a:latin typeface="Helvetica" panose="020B0604020202020204" pitchFamily="2" charset="0"/>
              </a:defRPr>
            </a:lvl3pPr>
            <a:lvl4pPr>
              <a:defRPr sz="2000">
                <a:latin typeface="Helvetica" panose="020B0604020202020204" pitchFamily="2" charset="0"/>
              </a:defRPr>
            </a:lvl4pPr>
            <a:lvl5pPr>
              <a:defRPr sz="2000">
                <a:latin typeface="Helvetica" panose="020B0604020202020204" pitchFamily="2" charset="0"/>
              </a:defRPr>
            </a:lvl5pPr>
          </a:lstStyle>
          <a:p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此处为本页正文</a:t>
            </a:r>
            <a:endParaRPr lang="en-US" altLang="zh-CN" sz="2000" dirty="0" smtClean="0">
              <a:solidFill>
                <a:schemeClr val="bg1">
                  <a:lumMod val="7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424" y="6356351"/>
            <a:ext cx="978636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r>
              <a:rPr lang="zh-CN" altLang="en-US" smtClean="0"/>
              <a:t>机密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fld id="{3B2AA250-298A-4F01-8FE5-85CEFA37DEE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6154" y="356660"/>
            <a:ext cx="864096" cy="29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321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249" userDrawn="1">
          <p15:clr>
            <a:srgbClr val="FBAE40"/>
          </p15:clr>
        </p15:guide>
        <p15:guide id="2" pos="1927" userDrawn="1">
          <p15:clr>
            <a:srgbClr val="FBAE40"/>
          </p15:clr>
        </p15:guide>
        <p15:guide id="3" orient="horz" pos="210" userDrawn="1">
          <p15:clr>
            <a:srgbClr val="FBAE40"/>
          </p15:clr>
        </p15:guide>
        <p15:guide id="4" orient="horz" pos="1117">
          <p15:clr>
            <a:srgbClr val="FBAE40"/>
          </p15:clr>
        </p15:guide>
        <p15:guide id="0" orient="horz" pos="1217" userDrawn="1">
          <p15:clr>
            <a:srgbClr val="FBAE40"/>
          </p15:clr>
        </p15:guide>
        <p15:guide id="5" orient="horz" pos="414" userDrawn="1">
          <p15:clr>
            <a:srgbClr val="FBAE40"/>
          </p15:clr>
        </p15:guide>
        <p15:guide id="6" pos="612" userDrawn="1">
          <p15:clr>
            <a:srgbClr val="FBAE40"/>
          </p15:clr>
        </p15:guide>
        <p15:guide id="7" pos="2132" userDrawn="1">
          <p15:clr>
            <a:srgbClr val="FBAE40"/>
          </p15:clr>
        </p15:guide>
        <p15:guide id="8" pos="5080" userDrawn="1">
          <p15:clr>
            <a:srgbClr val="FBAE40"/>
          </p15:clr>
        </p15:guide>
        <p15:guide id="9" pos="385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3862" y="296739"/>
            <a:ext cx="5671188" cy="445538"/>
          </a:xfrm>
        </p:spPr>
        <p:txBody>
          <a:bodyPr vert="horz" lIns="0" tIns="0" rIns="0" bIns="0" rtlCol="0" anchor="b">
            <a:normAutofit/>
          </a:bodyPr>
          <a:lstStyle>
            <a:lvl1pPr>
              <a:defRPr lang="en-US" altLang="zh-CN" sz="2800" b="0" i="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  <a:cs typeface="方正兰亭粗黑简体" panose="02000000000000000000" pitchFamily="2" charset="-122"/>
              </a:defRPr>
            </a:lvl1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此处为本页标题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73931" y="1553070"/>
            <a:ext cx="7127082" cy="4313240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  <a:lvl2pPr>
              <a:defRPr sz="2000">
                <a:latin typeface="Helvetica" panose="020B0604020202020204" pitchFamily="2" charset="0"/>
              </a:defRPr>
            </a:lvl2pPr>
            <a:lvl3pPr>
              <a:defRPr sz="2000">
                <a:latin typeface="Helvetica" panose="020B0604020202020204" pitchFamily="2" charset="0"/>
              </a:defRPr>
            </a:lvl3pPr>
            <a:lvl4pPr>
              <a:defRPr sz="2000">
                <a:latin typeface="Helvetica" panose="020B0604020202020204" pitchFamily="2" charset="0"/>
              </a:defRPr>
            </a:lvl4pPr>
            <a:lvl5pPr>
              <a:defRPr sz="2000">
                <a:latin typeface="Helvetica" panose="020B0604020202020204" pitchFamily="2" charset="0"/>
              </a:defRPr>
            </a:lvl5pPr>
          </a:lstStyle>
          <a:p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此处为本页正文</a:t>
            </a:r>
            <a:endParaRPr lang="en-US" altLang="zh-CN" sz="2000" dirty="0" smtClean="0">
              <a:solidFill>
                <a:schemeClr val="bg1">
                  <a:lumMod val="7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417" y="6356351"/>
            <a:ext cx="97626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r>
              <a:rPr lang="zh-CN" altLang="en-US" smtClean="0"/>
              <a:t>机密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fld id="{3B2AA250-298A-4F01-8FE5-85CEFA37DEE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6154" y="356660"/>
            <a:ext cx="864096" cy="299971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412750" y="1773238"/>
            <a:ext cx="5854700" cy="41542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2" charset="0"/>
                <a:ea typeface="+mj-ea"/>
                <a:cs typeface="+mj-cs"/>
              </a:defRPr>
            </a:lvl1pPr>
          </a:lstStyle>
          <a:p>
            <a:endParaRPr lang="en-US" altLang="zh-CN" sz="2000" dirty="0">
              <a:solidFill>
                <a:schemeClr val="tx1">
                  <a:lumMod val="50000"/>
                  <a:lumOff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4399334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249" userDrawn="1">
          <p15:clr>
            <a:srgbClr val="FBAE40"/>
          </p15:clr>
        </p15:guide>
        <p15:guide id="2" pos="1927">
          <p15:clr>
            <a:srgbClr val="FBAE40"/>
          </p15:clr>
        </p15:guide>
        <p15:guide id="3" orient="horz" pos="210">
          <p15:clr>
            <a:srgbClr val="FBAE40"/>
          </p15:clr>
        </p15:guide>
        <p15:guide id="4" orient="horz" pos="1117">
          <p15:clr>
            <a:srgbClr val="FBAE40"/>
          </p15:clr>
        </p15:guide>
        <p15:guide id="5" orient="horz" pos="1230" userDrawn="1">
          <p15:clr>
            <a:srgbClr val="FBAE40"/>
          </p15:clr>
        </p15:guide>
        <p15:guide id="6" orient="horz" pos="414" userDrawn="1">
          <p15:clr>
            <a:srgbClr val="FBAE40"/>
          </p15:clr>
        </p15:guide>
        <p15:guide id="7" pos="612">
          <p15:clr>
            <a:srgbClr val="FBAE40"/>
          </p15:clr>
        </p15:guide>
        <p15:guide id="8" pos="2132">
          <p15:clr>
            <a:srgbClr val="FBAE40"/>
          </p15:clr>
        </p15:guide>
        <p15:guide id="9" pos="5103" userDrawn="1">
          <p15:clr>
            <a:srgbClr val="FBAE40"/>
          </p15:clr>
        </p15:guide>
        <p15:guide id="0" orient="horz" pos="572" userDrawn="1">
          <p15:clr>
            <a:srgbClr val="FBAE40"/>
          </p15:clr>
        </p15:guide>
        <p15:guide id="10" pos="385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3862" y="350528"/>
            <a:ext cx="5671188" cy="775597"/>
          </a:xfrm>
        </p:spPr>
        <p:txBody>
          <a:bodyPr vert="horz" lIns="0" tIns="0" rIns="0" bIns="0" rtlCol="0" anchor="b">
            <a:normAutofit/>
          </a:bodyPr>
          <a:lstStyle>
            <a:lvl1pPr>
              <a:defRPr lang="en-US" altLang="zh-CN" sz="2800" b="0" i="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  <a:cs typeface="方正兰亭粗黑简体" panose="02000000000000000000" pitchFamily="2" charset="-122"/>
              </a:defRPr>
            </a:lvl1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此处为本页标题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/>
            </a:r>
            <a:b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</a:b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此处为标题第二行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73931" y="1553070"/>
            <a:ext cx="7127082" cy="4313240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  <a:lvl2pPr>
              <a:defRPr sz="2000">
                <a:latin typeface="Helvetica" panose="020B0604020202020204" pitchFamily="2" charset="0"/>
              </a:defRPr>
            </a:lvl2pPr>
            <a:lvl3pPr>
              <a:defRPr sz="2000">
                <a:latin typeface="Helvetica" panose="020B0604020202020204" pitchFamily="2" charset="0"/>
              </a:defRPr>
            </a:lvl3pPr>
            <a:lvl4pPr>
              <a:defRPr sz="2000">
                <a:latin typeface="Helvetica" panose="020B0604020202020204" pitchFamily="2" charset="0"/>
              </a:defRPr>
            </a:lvl4pPr>
            <a:lvl5pPr>
              <a:defRPr sz="2000">
                <a:latin typeface="Helvetica" panose="020B0604020202020204" pitchFamily="2" charset="0"/>
              </a:defRPr>
            </a:lvl5pPr>
          </a:lstStyle>
          <a:p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此处为本页正文</a:t>
            </a:r>
            <a:endParaRPr lang="en-US" altLang="zh-CN" sz="2000" dirty="0" smtClean="0">
              <a:solidFill>
                <a:schemeClr val="bg1">
                  <a:lumMod val="7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422" y="6356351"/>
            <a:ext cx="978636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r>
              <a:rPr lang="zh-CN" altLang="en-US" smtClean="0"/>
              <a:t>机密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fld id="{3B2AA250-298A-4F01-8FE5-85CEFA37DEE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6154" y="356660"/>
            <a:ext cx="864096" cy="299971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412750" y="1773238"/>
            <a:ext cx="5854700" cy="41542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2" charset="0"/>
                <a:ea typeface="+mj-ea"/>
                <a:cs typeface="+mj-cs"/>
              </a:defRPr>
            </a:lvl1pPr>
          </a:lstStyle>
          <a:p>
            <a:endParaRPr lang="en-US" altLang="zh-CN" sz="2000" dirty="0">
              <a:solidFill>
                <a:schemeClr val="tx1">
                  <a:lumMod val="50000"/>
                  <a:lumOff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479256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249" userDrawn="1">
          <p15:clr>
            <a:srgbClr val="FBAE40"/>
          </p15:clr>
        </p15:guide>
        <p15:guide id="2" pos="1927">
          <p15:clr>
            <a:srgbClr val="FBAE40"/>
          </p15:clr>
        </p15:guide>
        <p15:guide id="3" orient="horz" pos="210">
          <p15:clr>
            <a:srgbClr val="FBAE40"/>
          </p15:clr>
        </p15:guide>
        <p15:guide id="4" orient="horz" pos="1117">
          <p15:clr>
            <a:srgbClr val="FBAE40"/>
          </p15:clr>
        </p15:guide>
        <p15:guide id="5" orient="horz" pos="1230">
          <p15:clr>
            <a:srgbClr val="FBAE40"/>
          </p15:clr>
        </p15:guide>
        <p15:guide id="6" orient="horz" pos="414">
          <p15:clr>
            <a:srgbClr val="FBAE40"/>
          </p15:clr>
        </p15:guide>
        <p15:guide id="7" pos="612">
          <p15:clr>
            <a:srgbClr val="FBAE40"/>
          </p15:clr>
        </p15:guide>
        <p15:guide id="8" pos="2132">
          <p15:clr>
            <a:srgbClr val="FBAE40"/>
          </p15:clr>
        </p15:guide>
        <p15:guide id="9" pos="5080">
          <p15:clr>
            <a:srgbClr val="FBAE40"/>
          </p15:clr>
        </p15:guide>
        <p15:guide id="10" orient="horz" pos="572">
          <p15:clr>
            <a:srgbClr val="FBAE40"/>
          </p15:clr>
        </p15:guide>
        <p15:guide id="11" pos="3855">
          <p15:clr>
            <a:srgbClr val="FBAE40"/>
          </p15:clr>
        </p15:guide>
        <p15:guide id="12" pos="551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2112" y="349141"/>
            <a:ext cx="5727701" cy="395354"/>
          </a:xfrm>
        </p:spPr>
        <p:txBody>
          <a:bodyPr lIns="0" tIns="0" rIns="0" bIns="0"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defRPr>
            </a:lvl1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此处为本页标题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73931" y="1553070"/>
            <a:ext cx="7127082" cy="4313240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  <a:lvl2pPr>
              <a:defRPr sz="2000">
                <a:latin typeface="Helvetica" panose="020B0604020202020204" pitchFamily="2" charset="0"/>
              </a:defRPr>
            </a:lvl2pPr>
            <a:lvl3pPr>
              <a:defRPr sz="2000">
                <a:latin typeface="Helvetica" panose="020B0604020202020204" pitchFamily="2" charset="0"/>
              </a:defRPr>
            </a:lvl3pPr>
            <a:lvl4pPr>
              <a:defRPr sz="2000">
                <a:latin typeface="Helvetica" panose="020B0604020202020204" pitchFamily="2" charset="0"/>
              </a:defRPr>
            </a:lvl4pPr>
            <a:lvl5pPr>
              <a:defRPr sz="2000">
                <a:latin typeface="Helvetica" panose="020B0604020202020204" pitchFamily="2" charset="0"/>
              </a:defRPr>
            </a:lvl5pPr>
          </a:lstStyle>
          <a:p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此处为本页正文</a:t>
            </a:r>
            <a:endParaRPr lang="en-US" altLang="zh-CN" sz="2000" dirty="0" smtClean="0">
              <a:solidFill>
                <a:schemeClr val="bg1">
                  <a:lumMod val="7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fld id="{3B2AA250-298A-4F01-8FE5-85CEFA37DEE0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6154" y="356660"/>
            <a:ext cx="864096" cy="299971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422" y="6356351"/>
            <a:ext cx="978636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r>
              <a:rPr lang="zh-CN" altLang="en-US" smtClean="0"/>
              <a:t>机密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91700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249" userDrawn="1">
          <p15:clr>
            <a:srgbClr val="FBAE40"/>
          </p15:clr>
        </p15:guide>
        <p15:guide id="2" pos="1927">
          <p15:clr>
            <a:srgbClr val="FBAE40"/>
          </p15:clr>
        </p15:guide>
        <p15:guide id="3" orient="horz" pos="210">
          <p15:clr>
            <a:srgbClr val="FBAE40"/>
          </p15:clr>
        </p15:guide>
        <p15:guide id="4" orient="horz" pos="1117">
          <p15:clr>
            <a:srgbClr val="FBAE40"/>
          </p15:clr>
        </p15:guide>
        <p15:guide id="5" orient="horz" pos="1230" userDrawn="1">
          <p15:clr>
            <a:srgbClr val="FBAE40"/>
          </p15:clr>
        </p15:guide>
        <p15:guide id="6" orient="horz" pos="414" userDrawn="1">
          <p15:clr>
            <a:srgbClr val="FBAE40"/>
          </p15:clr>
        </p15:guide>
        <p15:guide id="7" pos="612" userDrawn="1">
          <p15:clr>
            <a:srgbClr val="FBAE40"/>
          </p15:clr>
        </p15:guide>
        <p15:guide id="8" pos="2154" userDrawn="1">
          <p15:clr>
            <a:srgbClr val="FBAE40"/>
          </p15:clr>
        </p15:guide>
        <p15:guide id="9" pos="5080">
          <p15:clr>
            <a:srgbClr val="FBAE40"/>
          </p15:clr>
        </p15:guide>
        <p15:guide id="0" orient="horz" pos="572" userDrawn="1">
          <p15:clr>
            <a:srgbClr val="FBAE40"/>
          </p15:clr>
        </p15:guide>
        <p15:guide id="10" pos="385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2113" y="333375"/>
            <a:ext cx="5727700" cy="406463"/>
          </a:xfrm>
        </p:spPr>
        <p:txBody>
          <a:bodyPr>
            <a:normAutofit/>
          </a:bodyPr>
          <a:lstStyle>
            <a:lvl1pPr>
              <a:defRPr sz="2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defRPr>
            </a:lvl1pPr>
          </a:lstStyle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此处为本页标题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90600" y="1540529"/>
            <a:ext cx="718185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此处为本页正文</a:t>
            </a:r>
            <a:endParaRPr lang="en-US" altLang="zh-CN" sz="2000" dirty="0" smtClean="0">
              <a:solidFill>
                <a:schemeClr val="bg1">
                  <a:lumMod val="7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31" y="6356351"/>
            <a:ext cx="97624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r>
              <a:rPr lang="zh-CN" altLang="en-US" smtClean="0"/>
              <a:t>机密</a:t>
            </a:r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fld id="{3B2AA250-298A-4F01-8FE5-85CEFA37DEE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6154" y="356660"/>
            <a:ext cx="864096" cy="29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779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249" userDrawn="1">
          <p15:clr>
            <a:srgbClr val="FBAE40"/>
          </p15:clr>
        </p15:guide>
        <p15:guide id="2" pos="612" userDrawn="1">
          <p15:clr>
            <a:srgbClr val="FBAE40"/>
          </p15:clr>
        </p15:guide>
        <p15:guide id="3" pos="1950" userDrawn="1">
          <p15:clr>
            <a:srgbClr val="FBAE40"/>
          </p15:clr>
        </p15:guide>
        <p15:guide id="4" orient="horz" pos="210" userDrawn="1">
          <p15:clr>
            <a:srgbClr val="FBAE40"/>
          </p15:clr>
        </p15:guide>
        <p15:guide id="5" orient="horz" pos="414" userDrawn="1">
          <p15:clr>
            <a:srgbClr val="FBAE40"/>
          </p15:clr>
        </p15:guide>
        <p15:guide id="6" orient="horz" pos="1117" userDrawn="1">
          <p15:clr>
            <a:srgbClr val="FBAE40"/>
          </p15:clr>
        </p15:guide>
        <p15:guide id="7" pos="5148" userDrawn="1">
          <p15:clr>
            <a:srgbClr val="FBAE40"/>
          </p15:clr>
        </p15:guide>
        <p15:guide id="8" pos="3855" userDrawn="1">
          <p15:clr>
            <a:srgbClr val="FBAE40"/>
          </p15:clr>
        </p15:guide>
        <p15:guide id="9" orient="horz" pos="1230" userDrawn="1">
          <p15:clr>
            <a:srgbClr val="FBAE40"/>
          </p15:clr>
        </p15:guide>
        <p15:guide id="10" orient="horz" pos="422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G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197" y="2012594"/>
            <a:ext cx="7772400" cy="773931"/>
          </a:xfrm>
        </p:spPr>
        <p:txBody>
          <a:bodyPr lIns="0" tIns="0" rIns="0" bIns="0"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 baseline="0">
                <a:solidFill>
                  <a:srgbClr val="002060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defRPr>
            </a:lvl1pPr>
          </a:lstStyle>
          <a:p>
            <a:r>
              <a:rPr lang="zh-CN" altLang="en-US" dirty="0" smtClean="0"/>
              <a:t>感谢您的聆听！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27584" y="2854933"/>
            <a:ext cx="4104456" cy="0"/>
          </a:xfrm>
          <a:prstGeom prst="line">
            <a:avLst/>
          </a:prstGeom>
          <a:ln w="3175" cmpd="sng">
            <a:solidFill>
              <a:srgbClr val="A8BCE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 userDrawn="1"/>
        </p:nvSpPr>
        <p:spPr>
          <a:xfrm>
            <a:off x="838197" y="2855911"/>
            <a:ext cx="7772400" cy="291801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kern="1200">
                <a:solidFill>
                  <a:schemeClr val="tx1"/>
                </a:solidFill>
                <a:latin typeface="Helvetica" panose="020B0604020202020204" pitchFamily="2" charset="0"/>
                <a:ea typeface="+mj-ea"/>
                <a:cs typeface="+mj-cs"/>
              </a:defRPr>
            </a:lvl1pPr>
          </a:lstStyle>
          <a:p>
            <a:endParaRPr lang="en-US" altLang="zh-CN" sz="1200" b="0" dirty="0" smtClean="0">
              <a:solidFill>
                <a:schemeClr val="bg1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  <a:cs typeface="Helvetica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2073" y="351496"/>
            <a:ext cx="865882" cy="294971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128" y="6356351"/>
            <a:ext cx="9715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r>
              <a:rPr lang="zh-CN" altLang="en-US" smtClean="0"/>
              <a:t>机密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406604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612" userDrawn="1">
          <p15:clr>
            <a:srgbClr val="FBAE40"/>
          </p15:clr>
        </p15:guide>
        <p15:guide id="2" pos="2653">
          <p15:clr>
            <a:srgbClr val="FBAE40"/>
          </p15:clr>
        </p15:guide>
        <p15:guide id="3" pos="3107">
          <p15:clr>
            <a:srgbClr val="FBAE40"/>
          </p15:clr>
        </p15:guide>
        <p15:guide id="4" orient="horz" pos="1253">
          <p15:clr>
            <a:srgbClr val="FBAE40"/>
          </p15:clr>
        </p15:guide>
        <p15:guide id="5" orient="horz" pos="1706">
          <p15:clr>
            <a:srgbClr val="FBAE40"/>
          </p15:clr>
        </p15:guide>
        <p15:guide id="6" orient="horz" pos="1797">
          <p15:clr>
            <a:srgbClr val="FBAE40"/>
          </p15:clr>
        </p15:guide>
        <p15:guide id="7" orient="horz" pos="1979">
          <p15:clr>
            <a:srgbClr val="FBAE40"/>
          </p15:clr>
        </p15:guide>
        <p15:guide id="8" pos="4944" userDrawn="1">
          <p15:clr>
            <a:srgbClr val="5ACBF0"/>
          </p15:clr>
        </p15:guide>
        <p15:guide id="9" pos="5511" userDrawn="1">
          <p15:clr>
            <a:srgbClr val="5ACBF0"/>
          </p15:clr>
        </p15:guide>
        <p15:guide id="10" pos="24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G-inlay(w).jpg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12263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r>
              <a:rPr lang="zh-CN" altLang="en-US" smtClean="0"/>
              <a:t>机密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fld id="{3B2AA250-298A-4F01-8FE5-85CEFA37DE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817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1" r:id="rId4"/>
    <p:sldLayoutId id="2147483672" r:id="rId5"/>
    <p:sldLayoutId id="2147483670" r:id="rId6"/>
    <p:sldLayoutId id="2147483664" r:id="rId7"/>
    <p:sldLayoutId id="2147483667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>
              <a:lumMod val="75000"/>
              <a:lumOff val="25000"/>
            </a:schemeClr>
          </a:solidFill>
          <a:latin typeface="Helvetica" panose="020B06040202020202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Helvetica" panose="020B06040202020202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Helvetica" panose="020B06040202020202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Helvetica" panose="020B06040202020202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Helvetica" panose="020B06040202020202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Helvetica" panose="020B06040202020202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bao.yan@ecc.epson.com.c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idu.com/s?rsv_idx=1&amp;wd=ios&amp;usm=2&amp;ie=utf-8&amp;rsv_cq=%E8%8B%B9%E6%9E%9C%E7%B3%BB%E7%BB%9F&amp;rsv_dl=0_right_recommends_merge_21028&amp;euri=88b83c2917404faeb3f2825bb82c9252" TargetMode="External"/><Relationship Id="rId7" Type="http://schemas.openxmlformats.org/officeDocument/2006/relationships/image" Target="../media/image19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hyperlink" Target="http://www.baidu.com/link?url=9cCg3b8sJD16_D23izFTq4ks6b50znwCvO4JYHBzn6aASyqKbq--KMSDdJ8BrisV_tLruUZDxos36HoT1uJIdC4QRgj4SrG6E0oAtsIJJb4iz9QcQB1YmuTAh7b_CjiT-jb3G3gjPLIPHXrtXDUxWywcXHvKeX5VgpR0AVHzbM9tMaQipgy5F22edI_bIWxS" TargetMode="Externa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400" dirty="0" smtClean="0">
                <a:latin typeface="宋体" pitchFamily="2" charset="-122"/>
                <a:ea typeface="宋体" pitchFamily="2" charset="-122"/>
              </a:rPr>
              <a:t>标签打印机服务支持介绍</a:t>
            </a:r>
            <a:endParaRPr lang="zh-CN" altLang="en-US" sz="4400" b="0" dirty="0"/>
          </a:p>
        </p:txBody>
      </p:sp>
      <p:sp>
        <p:nvSpPr>
          <p:cNvPr id="4" name="Date Placeholder 3"/>
          <p:cNvSpPr txBox="1">
            <a:spLocks/>
          </p:cNvSpPr>
          <p:nvPr/>
        </p:nvSpPr>
        <p:spPr>
          <a:xfrm>
            <a:off x="827584" y="2871854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Helvetica"/>
                <a:ea typeface="+mn-ea"/>
                <a:cs typeface="Helvetic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02060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2016-6-16</a:t>
            </a:r>
            <a:endParaRPr lang="en-US" dirty="0">
              <a:solidFill>
                <a:srgbClr val="002060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888" y="6331414"/>
            <a:ext cx="971550" cy="365125"/>
          </a:xfrm>
        </p:spPr>
        <p:txBody>
          <a:bodyPr/>
          <a:lstStyle/>
          <a:p>
            <a:r>
              <a:rPr lang="zh-CN" altLang="en-US" dirty="0" smtClean="0"/>
              <a:t>机密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410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20424" y="437728"/>
            <a:ext cx="7715200" cy="52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zh-CN" altLang="en-US" sz="2800" dirty="0" smtClean="0">
                <a:ea typeface="宋体" pitchFamily="2" charset="-122"/>
              </a:rPr>
              <a:t>联系方式</a:t>
            </a:r>
            <a:endParaRPr lang="en-US" altLang="zh-CN" sz="2800" dirty="0" smtClean="0">
              <a:ea typeface="宋体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2800" y="1600200"/>
            <a:ext cx="657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热线报修：</a:t>
            </a:r>
            <a:r>
              <a:rPr lang="en-US" altLang="zh-CN" sz="2400" dirty="0"/>
              <a:t>       4008109977-1-1-2</a:t>
            </a:r>
          </a:p>
          <a:p>
            <a:endParaRPr lang="en-US" altLang="zh-CN" sz="2400" dirty="0"/>
          </a:p>
          <a:p>
            <a:r>
              <a:rPr lang="zh-CN" altLang="en-US" sz="2400" dirty="0" smtClean="0"/>
              <a:t>服务政策相关：鲍岩</a:t>
            </a:r>
            <a:endParaRPr lang="en-US" altLang="zh-CN" sz="2400" dirty="0" smtClean="0"/>
          </a:p>
          <a:p>
            <a:r>
              <a:rPr lang="en-US" altLang="zh-CN" sz="2400" dirty="0" smtClean="0"/>
              <a:t>	                  010-85221199-809</a:t>
            </a:r>
          </a:p>
          <a:p>
            <a:r>
              <a:rPr lang="en-US" altLang="zh-CN" sz="2400" dirty="0" smtClean="0"/>
              <a:t>                               </a:t>
            </a:r>
            <a:r>
              <a:rPr lang="en-US" altLang="zh-CN" sz="2400" dirty="0" smtClean="0">
                <a:hlinkClick r:id="rId2"/>
              </a:rPr>
              <a:t>bao.yan@ecc.epson.com.cn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dirty="0" smtClean="0"/>
              <a:t>售后技术</a:t>
            </a:r>
            <a:r>
              <a:rPr lang="zh-CN" altLang="en-US" sz="2400" smtClean="0"/>
              <a:t>支持：刘</a:t>
            </a:r>
            <a:r>
              <a:rPr lang="zh-CN" altLang="zh-CN" sz="2400" dirty="0"/>
              <a:t>佳</a:t>
            </a:r>
            <a:r>
              <a:rPr lang="zh-CN" altLang="zh-CN" sz="2400" dirty="0" smtClean="0"/>
              <a:t>庆</a:t>
            </a:r>
            <a:endParaRPr lang="en-US" altLang="zh-CN" sz="2400" dirty="0" smtClean="0"/>
          </a:p>
          <a:p>
            <a:r>
              <a:rPr lang="en-US" altLang="zh-CN" sz="2400" dirty="0"/>
              <a:t>	</a:t>
            </a:r>
            <a:r>
              <a:rPr lang="en-US" altLang="zh-CN" sz="2400" dirty="0" smtClean="0"/>
              <a:t>	    010-85221199-831</a:t>
            </a:r>
          </a:p>
          <a:p>
            <a:r>
              <a:rPr lang="en-US" altLang="zh-CN" sz="2400" dirty="0"/>
              <a:t>	</a:t>
            </a:r>
            <a:r>
              <a:rPr lang="en-US" altLang="zh-CN" sz="2400" dirty="0" smtClean="0"/>
              <a:t>	   </a:t>
            </a:r>
            <a:r>
              <a:rPr lang="en-US" altLang="zh-CN" sz="2400" dirty="0"/>
              <a:t> </a:t>
            </a:r>
            <a:r>
              <a:rPr lang="en-US" altLang="zh-CN" sz="2400" dirty="0" smtClean="0">
                <a:hlinkClick r:id="rId2"/>
              </a:rPr>
              <a:t>liu.jiaqing@ecc.epson.com.cn</a:t>
            </a:r>
            <a:r>
              <a:rPr lang="en-US" altLang="zh-CN" sz="2400" dirty="0" smtClean="0"/>
              <a:t>                              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3497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/>
          </p:cNvSpPr>
          <p:nvPr/>
        </p:nvSpPr>
        <p:spPr>
          <a:xfrm>
            <a:off x="827584" y="2871854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Helvetica"/>
                <a:ea typeface="+mn-ea"/>
                <a:cs typeface="Helvetic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02060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2016-6-16</a:t>
            </a:r>
            <a:endParaRPr lang="en-US" dirty="0">
              <a:solidFill>
                <a:srgbClr val="002060"/>
              </a:solidFill>
              <a:latin typeface="方正兰亭黑简体" panose="02000000000000000000" pitchFamily="2" charset="-122"/>
              <a:ea typeface="方正兰亭黑简体" panose="02000000000000000000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 dirty="0" smtClean="0"/>
              <a:t>机密</a:t>
            </a:r>
            <a:endParaRPr lang="zh-CN" altLang="en-US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8109047" y="6333689"/>
            <a:ext cx="971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rgbClr val="002060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rPr>
              <a:t>作者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38197" y="2012594"/>
            <a:ext cx="7772400" cy="773931"/>
          </a:xfrm>
        </p:spPr>
        <p:txBody>
          <a:bodyPr/>
          <a:lstStyle/>
          <a:p>
            <a:r>
              <a:rPr lang="zh-CN" altLang="en-US" dirty="0" smtClean="0"/>
              <a:t>谢谢！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29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8273" y="365720"/>
            <a:ext cx="7715200" cy="523528"/>
          </a:xfrm>
        </p:spPr>
        <p:txBody>
          <a:bodyPr/>
          <a:lstStyle/>
          <a:p>
            <a:r>
              <a:rPr lang="zh-CN" altLang="en-US" dirty="0">
                <a:latin typeface="宋体" pitchFamily="2" charset="-122"/>
                <a:ea typeface="宋体" pitchFamily="2" charset="-122"/>
              </a:rPr>
              <a:t>标签打印机服务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支持</a:t>
            </a:r>
            <a:endParaRPr lang="en-US" altLang="zh-CN" sz="2800" dirty="0" smtClean="0">
              <a:ea typeface="宋体" pitchFamily="2" charset="-122"/>
            </a:endParaRPr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962968" y="1586510"/>
            <a:ext cx="6553200" cy="273921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000">
                <a:solidFill>
                  <a:schemeClr val="bg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bg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bg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bg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bg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bg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bg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bg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bg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0" lvl="1" indent="0"/>
            <a:r>
              <a:rPr lang="zh-CN" altLang="en-US" sz="2800" b="1" dirty="0" smtClean="0">
                <a:solidFill>
                  <a:prstClr val="black"/>
                </a:solidFill>
                <a:latin typeface="仿宋" pitchFamily="49" charset="-122"/>
                <a:ea typeface="仿宋" pitchFamily="49" charset="-122"/>
              </a:rPr>
              <a:t>保内维修</a:t>
            </a:r>
            <a:r>
              <a:rPr lang="zh-CN" altLang="en-US" sz="2800" b="1" dirty="0">
                <a:solidFill>
                  <a:prstClr val="black"/>
                </a:solidFill>
                <a:latin typeface="仿宋" pitchFamily="49" charset="-122"/>
                <a:ea typeface="仿宋" pitchFamily="49" charset="-122"/>
              </a:rPr>
              <a:t>流程</a:t>
            </a:r>
            <a:endParaRPr lang="en-US" altLang="zh-CN" sz="2800" b="1" dirty="0">
              <a:solidFill>
                <a:prstClr val="black"/>
              </a:solidFill>
              <a:latin typeface="仿宋" pitchFamily="49" charset="-122"/>
              <a:ea typeface="仿宋" pitchFamily="49" charset="-122"/>
            </a:endParaRPr>
          </a:p>
          <a:p>
            <a:endParaRPr lang="en-US" altLang="zh-CN" sz="2800" b="1" dirty="0">
              <a:solidFill>
                <a:prstClr val="black"/>
              </a:solidFill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800" b="1" dirty="0" smtClean="0">
                <a:solidFill>
                  <a:prstClr val="black"/>
                </a:solidFill>
                <a:latin typeface="仿宋" pitchFamily="49" charset="-122"/>
                <a:ea typeface="仿宋" pitchFamily="49" charset="-122"/>
              </a:rPr>
              <a:t>上门安装服务</a:t>
            </a:r>
            <a:endParaRPr lang="en-US" altLang="zh-CN" sz="2800" b="1" dirty="0" smtClean="0">
              <a:solidFill>
                <a:prstClr val="black"/>
              </a:solidFill>
              <a:latin typeface="仿宋" pitchFamily="49" charset="-122"/>
              <a:ea typeface="仿宋" pitchFamily="49" charset="-122"/>
            </a:endParaRPr>
          </a:p>
          <a:p>
            <a:pPr marL="914400" lvl="1" indent="-457200" eaLnBrk="1" hangingPunct="1">
              <a:buFont typeface="Arial" pitchFamily="34" charset="0"/>
              <a:buChar char="•"/>
            </a:pPr>
            <a:r>
              <a:rPr lang="zh-CN" altLang="en-US" dirty="0" smtClean="0">
                <a:solidFill>
                  <a:schemeClr val="tx1"/>
                </a:solidFill>
              </a:rPr>
              <a:t>申报材料与要求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914400" lvl="1" indent="-457200" eaLnBrk="1" hangingPunct="1"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SAMS</a:t>
            </a:r>
            <a:r>
              <a:rPr lang="zh-CN" altLang="en-US" dirty="0" smtClean="0">
                <a:solidFill>
                  <a:schemeClr val="tx1"/>
                </a:solidFill>
              </a:rPr>
              <a:t>系统使用方法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914400" lvl="1" indent="-457200" eaLnBrk="1" hangingPunct="1">
              <a:buFont typeface="Arial" pitchFamily="34" charset="0"/>
              <a:buChar char="•"/>
            </a:pPr>
            <a:endParaRPr lang="en-US" altLang="zh-CN" dirty="0">
              <a:solidFill>
                <a:schemeClr val="tx1"/>
              </a:solidFill>
            </a:endParaRPr>
          </a:p>
          <a:p>
            <a:pPr marL="0" lvl="1" indent="0"/>
            <a:r>
              <a:rPr lang="zh-CN" altLang="en-US" sz="2800" b="1" dirty="0">
                <a:solidFill>
                  <a:prstClr val="black"/>
                </a:solidFill>
                <a:latin typeface="仿宋" pitchFamily="49" charset="-122"/>
                <a:ea typeface="仿宋" pitchFamily="49" charset="-122"/>
              </a:rPr>
              <a:t>联系方式</a:t>
            </a:r>
            <a:endParaRPr lang="en-US" altLang="zh-CN" sz="2800" b="1" dirty="0">
              <a:solidFill>
                <a:prstClr val="black"/>
              </a:solidFill>
              <a:latin typeface="仿宋" pitchFamily="49" charset="-122"/>
              <a:ea typeface="仿宋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44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3448"/>
            <a:ext cx="7715200" cy="523528"/>
          </a:xfrm>
        </p:spPr>
        <p:txBody>
          <a:bodyPr/>
          <a:lstStyle/>
          <a:p>
            <a:r>
              <a:rPr lang="zh-CN" altLang="en-US" sz="2800" dirty="0" smtClean="0">
                <a:ea typeface="宋体" pitchFamily="2" charset="-122"/>
              </a:rPr>
              <a:t>保内维修流程</a:t>
            </a:r>
            <a:endParaRPr lang="en-US" altLang="zh-CN" sz="2800" dirty="0" smtClean="0">
              <a:ea typeface="宋体" pitchFamily="2" charset="-122"/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86743"/>
            <a:ext cx="2133600" cy="4762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A90BE50B-7731-4044-9B0C-1E2B8916ECDF}" type="slidenum">
              <a:rPr lang="en-US" altLang="zh-CN" smtClean="0"/>
              <a:pPr eaLnBrk="1" hangingPunct="1"/>
              <a:t>3</a:t>
            </a:fld>
            <a:endParaRPr lang="en-US" altLang="zh-CN" smtClean="0"/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3275013" y="2491018"/>
            <a:ext cx="2447925" cy="208756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6350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tIns="0"/>
          <a:lstStyle/>
          <a:p>
            <a:pPr algn="ctr"/>
            <a:endParaRPr kumimoji="1" lang="zh-CN" altLang="zh-CN" sz="2400">
              <a:latin typeface="宋体" charset="-122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445250" y="3138718"/>
            <a:ext cx="1873250" cy="141446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6350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tIns="0"/>
          <a:lstStyle/>
          <a:p>
            <a:pPr algn="ctr"/>
            <a:endParaRPr kumimoji="1" lang="zh-CN" altLang="zh-CN" sz="2400">
              <a:latin typeface="宋体" charset="-122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68313" y="1341668"/>
            <a:ext cx="2016125" cy="305911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6350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 flipV="1">
            <a:off x="1187450" y="2924406"/>
            <a:ext cx="792163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042988" y="1841731"/>
            <a:ext cx="1295400" cy="222250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zh-CN" altLang="en-US" sz="1400">
                <a:latin typeface="宋体" charset="-122"/>
              </a:rPr>
              <a:t>机器出现故障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95288" y="1409931"/>
            <a:ext cx="1354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5" tIns="45695" rIns="91385" bIns="4569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CN" sz="2000" b="1">
                <a:latin typeface="宋体" charset="-122"/>
              </a:rPr>
              <a:t>&lt;</a:t>
            </a:r>
            <a:r>
              <a:rPr kumimoji="1" lang="zh-CN" altLang="en-US" sz="2000" b="1">
                <a:latin typeface="宋体" charset="-122"/>
              </a:rPr>
              <a:t>客户</a:t>
            </a:r>
            <a:r>
              <a:rPr kumimoji="1" lang="en-US" altLang="zh-CN" sz="2000" b="1">
                <a:latin typeface="宋体" charset="-122"/>
              </a:rPr>
              <a:t>&gt;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443663" y="3210156"/>
            <a:ext cx="1871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5" tIns="45695" rIns="91385" bIns="4569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ja-JP" b="1">
                <a:latin typeface="宋体" charset="-122"/>
              </a:rPr>
              <a:t>&lt;</a:t>
            </a:r>
            <a:r>
              <a:rPr kumimoji="1" lang="zh-CN" altLang="en-US" b="1">
                <a:latin typeface="宋体" charset="-122"/>
              </a:rPr>
              <a:t>备件中心</a:t>
            </a:r>
            <a:r>
              <a:rPr kumimoji="1" lang="en-US" altLang="ja-JP" b="1">
                <a:latin typeface="宋体" charset="-122"/>
              </a:rPr>
              <a:t>&gt;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3203575" y="2525943"/>
            <a:ext cx="1871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5" tIns="45695" rIns="91385" bIns="4569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CN" sz="2000" b="1">
                <a:latin typeface="宋体" charset="-122"/>
              </a:rPr>
              <a:t>&lt;</a:t>
            </a:r>
            <a:r>
              <a:rPr kumimoji="1" lang="zh-CN" altLang="en-US" sz="2000" b="1">
                <a:latin typeface="宋体" charset="-122"/>
              </a:rPr>
              <a:t>爱普生热线</a:t>
            </a:r>
            <a:r>
              <a:rPr kumimoji="1" lang="en-US" altLang="zh-CN" sz="2000" b="1">
                <a:latin typeface="宋体" charset="-122"/>
              </a:rPr>
              <a:t>&gt;</a:t>
            </a:r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 flipH="1">
            <a:off x="5651500" y="2130656"/>
            <a:ext cx="900113" cy="41290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V="1">
            <a:off x="1187450" y="2924406"/>
            <a:ext cx="0" cy="5048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V="1">
            <a:off x="1979613" y="2924406"/>
            <a:ext cx="6350" cy="5048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1403350" y="4365856"/>
            <a:ext cx="2808288" cy="1868487"/>
          </a:xfrm>
          <a:custGeom>
            <a:avLst/>
            <a:gdLst>
              <a:gd name="T0" fmla="*/ 2147483647 w 3053"/>
              <a:gd name="T1" fmla="*/ 2147483647 h 1226"/>
              <a:gd name="T2" fmla="*/ 0 w 3053"/>
              <a:gd name="T3" fmla="*/ 2147483647 h 1226"/>
              <a:gd name="T4" fmla="*/ 0 w 3053"/>
              <a:gd name="T5" fmla="*/ 0 h 12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53" h="1226">
                <a:moveTo>
                  <a:pt x="3053" y="1226"/>
                </a:moveTo>
                <a:lnTo>
                  <a:pt x="0" y="1226"/>
                </a:lnTo>
                <a:lnTo>
                  <a:pt x="0" y="0"/>
                </a:lnTo>
              </a:path>
            </a:pathLst>
          </a:custGeom>
          <a:noFill/>
          <a:ln w="50800" cap="flat" cmpd="sng">
            <a:solidFill>
              <a:schemeClr val="accent2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0218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6" name="Picture 17" descr="MC900391190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813" y="4434118"/>
            <a:ext cx="417512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AutoShape 18"/>
          <p:cNvSpPr>
            <a:spLocks noChangeArrowheads="1"/>
          </p:cNvSpPr>
          <p:nvPr/>
        </p:nvSpPr>
        <p:spPr bwMode="auto">
          <a:xfrm rot="16200000">
            <a:off x="1379538" y="2229081"/>
            <a:ext cx="360362" cy="88741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FFCC"/>
          </a:solidFill>
          <a:ln w="57150" cmpd="thinThick">
            <a:solidFill>
              <a:srgbClr val="00FF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8" name="Picture 14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6375" y="3500668"/>
            <a:ext cx="83185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4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775" y="3499081"/>
            <a:ext cx="83185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AutoShape 21"/>
          <p:cNvSpPr>
            <a:spLocks noChangeArrowheads="1"/>
          </p:cNvSpPr>
          <p:nvPr/>
        </p:nvSpPr>
        <p:spPr bwMode="auto">
          <a:xfrm>
            <a:off x="4119271" y="5239827"/>
            <a:ext cx="4392613" cy="132737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63500">
            <a:solidFill>
              <a:schemeClr val="accent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tIns="0"/>
          <a:lstStyle/>
          <a:p>
            <a:pPr algn="ctr"/>
            <a:endParaRPr kumimoji="1" lang="zh-CN" altLang="zh-CN" sz="2400">
              <a:latin typeface="宋体" charset="-122"/>
            </a:endParaRPr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6589713" y="5204056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5" tIns="45695" rIns="91385" bIns="4569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ja-JP" sz="2000" b="1">
                <a:latin typeface="宋体" charset="-122"/>
              </a:rPr>
              <a:t>&lt;</a:t>
            </a:r>
            <a:r>
              <a:rPr kumimoji="1" lang="zh-CN" altLang="en-US" sz="2000" b="1">
                <a:latin typeface="宋体" charset="-122"/>
              </a:rPr>
              <a:t>服务中心</a:t>
            </a:r>
            <a:r>
              <a:rPr kumimoji="1" lang="en-US" altLang="ja-JP" sz="2000" b="1">
                <a:latin typeface="宋体" charset="-122"/>
              </a:rPr>
              <a:t>&gt;</a:t>
            </a:r>
          </a:p>
        </p:txBody>
      </p:sp>
      <p:pic>
        <p:nvPicPr>
          <p:cNvPr id="32" name="Picture 23" descr="ituser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1770293"/>
            <a:ext cx="4206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3492500" y="2994256"/>
            <a:ext cx="1223963" cy="541337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zh-CN" altLang="en-US" sz="1400">
                <a:latin typeface="宋体" charset="-122"/>
              </a:rPr>
              <a:t>确认机器故障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zh-CN" altLang="en-US" sz="1400">
                <a:latin typeface="宋体" charset="-122"/>
              </a:rPr>
              <a:t>尝试电话解决</a:t>
            </a:r>
          </a:p>
        </p:txBody>
      </p: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3419475" y="4002318"/>
            <a:ext cx="1657350" cy="222250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zh-CN" altLang="en-US" sz="1400" dirty="0" smtClean="0">
                <a:latin typeface="宋体" charset="-122"/>
              </a:rPr>
              <a:t>选派服务中心</a:t>
            </a:r>
            <a:endParaRPr lang="zh-CN" altLang="en-US" sz="1400" dirty="0">
              <a:latin typeface="宋体" charset="-122"/>
            </a:endParaRPr>
          </a:p>
        </p:txBody>
      </p:sp>
      <p:cxnSp>
        <p:nvCxnSpPr>
          <p:cNvPr id="35" name="AutoShape 26"/>
          <p:cNvCxnSpPr>
            <a:cxnSpLocks noChangeShapeType="1"/>
            <a:stCxn id="33" idx="2"/>
          </p:cNvCxnSpPr>
          <p:nvPr/>
        </p:nvCxnSpPr>
        <p:spPr bwMode="auto">
          <a:xfrm rot="16200000" flipH="1">
            <a:off x="3906837" y="3733237"/>
            <a:ext cx="395290" cy="1"/>
          </a:xfrm>
          <a:prstGeom prst="bentConnector3">
            <a:avLst>
              <a:gd name="adj1" fmla="val 50000"/>
            </a:avLst>
          </a:prstGeom>
          <a:noFill/>
          <a:ln w="50800">
            <a:solidFill>
              <a:srgbClr val="33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6516688" y="3786418"/>
            <a:ext cx="1366837" cy="541338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zh-CN" altLang="en-US" sz="1400">
                <a:latin typeface="宋体" charset="-122"/>
              </a:rPr>
              <a:t>确认备件库存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zh-CN" altLang="en-US" sz="1400">
                <a:latin typeface="宋体" charset="-122"/>
              </a:rPr>
              <a:t>提供备件</a:t>
            </a:r>
          </a:p>
        </p:txBody>
      </p:sp>
      <p:grpSp>
        <p:nvGrpSpPr>
          <p:cNvPr id="37" name="Group 29"/>
          <p:cNvGrpSpPr>
            <a:grpSpLocks/>
          </p:cNvGrpSpPr>
          <p:nvPr/>
        </p:nvGrpSpPr>
        <p:grpSpPr bwMode="auto">
          <a:xfrm>
            <a:off x="7812088" y="3499081"/>
            <a:ext cx="360362" cy="379412"/>
            <a:chOff x="1224" y="2668"/>
            <a:chExt cx="962" cy="1174"/>
          </a:xfrm>
        </p:grpSpPr>
        <p:sp>
          <p:nvSpPr>
            <p:cNvPr id="38" name="Freeform 30"/>
            <p:cNvSpPr>
              <a:spLocks/>
            </p:cNvSpPr>
            <p:nvPr/>
          </p:nvSpPr>
          <p:spPr bwMode="blackWhite">
            <a:xfrm>
              <a:off x="1224" y="2668"/>
              <a:ext cx="485" cy="648"/>
            </a:xfrm>
            <a:custGeom>
              <a:avLst/>
              <a:gdLst>
                <a:gd name="T0" fmla="*/ 485 w 485"/>
                <a:gd name="T1" fmla="*/ 2 h 648"/>
                <a:gd name="T2" fmla="*/ 0 w 485"/>
                <a:gd name="T3" fmla="*/ 210 h 648"/>
                <a:gd name="T4" fmla="*/ 1 w 485"/>
                <a:gd name="T5" fmla="*/ 648 h 648"/>
                <a:gd name="T6" fmla="*/ 485 w 485"/>
                <a:gd name="T7" fmla="*/ 437 h 648"/>
                <a:gd name="T8" fmla="*/ 485 w 485"/>
                <a:gd name="T9" fmla="*/ 0 h 6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5" h="648">
                  <a:moveTo>
                    <a:pt x="485" y="2"/>
                  </a:moveTo>
                  <a:lnTo>
                    <a:pt x="0" y="210"/>
                  </a:lnTo>
                  <a:lnTo>
                    <a:pt x="1" y="648"/>
                  </a:lnTo>
                  <a:lnTo>
                    <a:pt x="485" y="437"/>
                  </a:lnTo>
                  <a:lnTo>
                    <a:pt x="485" y="0"/>
                  </a:lnTo>
                </a:path>
              </a:pathLst>
            </a:custGeom>
            <a:solidFill>
              <a:srgbClr val="B6B4C4"/>
            </a:solidFill>
            <a:ln w="635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39" name="Group 31"/>
            <p:cNvGrpSpPr>
              <a:grpSpLocks/>
            </p:cNvGrpSpPr>
            <p:nvPr/>
          </p:nvGrpSpPr>
          <p:grpSpPr bwMode="auto">
            <a:xfrm>
              <a:off x="1292" y="2739"/>
              <a:ext cx="349" cy="509"/>
              <a:chOff x="672" y="1856"/>
              <a:chExt cx="349" cy="509"/>
            </a:xfrm>
          </p:grpSpPr>
          <p:sp>
            <p:nvSpPr>
              <p:cNvPr id="88" name="Freeform 32"/>
              <p:cNvSpPr>
                <a:spLocks/>
              </p:cNvSpPr>
              <p:nvPr/>
            </p:nvSpPr>
            <p:spPr bwMode="invGray">
              <a:xfrm>
                <a:off x="860" y="1856"/>
                <a:ext cx="161" cy="100"/>
              </a:xfrm>
              <a:custGeom>
                <a:avLst/>
                <a:gdLst>
                  <a:gd name="T0" fmla="*/ 161 w 161"/>
                  <a:gd name="T1" fmla="*/ 1 h 100"/>
                  <a:gd name="T2" fmla="*/ 0 w 161"/>
                  <a:gd name="T3" fmla="*/ 66 h 100"/>
                  <a:gd name="T4" fmla="*/ 0 w 161"/>
                  <a:gd name="T5" fmla="*/ 100 h 100"/>
                  <a:gd name="T6" fmla="*/ 161 w 161"/>
                  <a:gd name="T7" fmla="*/ 36 h 100"/>
                  <a:gd name="T8" fmla="*/ 161 w 161"/>
                  <a:gd name="T9" fmla="*/ 0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1" h="100">
                    <a:moveTo>
                      <a:pt x="161" y="1"/>
                    </a:moveTo>
                    <a:lnTo>
                      <a:pt x="0" y="66"/>
                    </a:lnTo>
                    <a:lnTo>
                      <a:pt x="0" y="100"/>
                    </a:lnTo>
                    <a:lnTo>
                      <a:pt x="161" y="36"/>
                    </a:lnTo>
                    <a:lnTo>
                      <a:pt x="161" y="0"/>
                    </a:lnTo>
                  </a:path>
                </a:pathLst>
              </a:custGeom>
              <a:solidFill>
                <a:srgbClr val="3FA8E3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89" name="Freeform 33"/>
              <p:cNvSpPr>
                <a:spLocks/>
              </p:cNvSpPr>
              <p:nvPr/>
            </p:nvSpPr>
            <p:spPr bwMode="invGray">
              <a:xfrm>
                <a:off x="672" y="2071"/>
                <a:ext cx="349" cy="187"/>
              </a:xfrm>
              <a:custGeom>
                <a:avLst/>
                <a:gdLst>
                  <a:gd name="T0" fmla="*/ 181 w 485"/>
                  <a:gd name="T1" fmla="*/ 1 h 260"/>
                  <a:gd name="T2" fmla="*/ 0 w 485"/>
                  <a:gd name="T3" fmla="*/ 78 h 260"/>
                  <a:gd name="T4" fmla="*/ 1 w 485"/>
                  <a:gd name="T5" fmla="*/ 96 h 260"/>
                  <a:gd name="T6" fmla="*/ 181 w 485"/>
                  <a:gd name="T7" fmla="*/ 19 h 260"/>
                  <a:gd name="T8" fmla="*/ 181 w 485"/>
                  <a:gd name="T9" fmla="*/ 0 h 2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5" h="260">
                    <a:moveTo>
                      <a:pt x="485" y="2"/>
                    </a:moveTo>
                    <a:lnTo>
                      <a:pt x="0" y="210"/>
                    </a:lnTo>
                    <a:lnTo>
                      <a:pt x="1" y="260"/>
                    </a:lnTo>
                    <a:lnTo>
                      <a:pt x="485" y="50"/>
                    </a:lnTo>
                    <a:lnTo>
                      <a:pt x="485" y="0"/>
                    </a:lnTo>
                  </a:path>
                </a:pathLst>
              </a:custGeom>
              <a:solidFill>
                <a:srgbClr val="3FA8E3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90" name="Freeform 34"/>
              <p:cNvSpPr>
                <a:spLocks/>
              </p:cNvSpPr>
              <p:nvPr/>
            </p:nvSpPr>
            <p:spPr bwMode="invGray">
              <a:xfrm>
                <a:off x="672" y="2125"/>
                <a:ext cx="349" cy="187"/>
              </a:xfrm>
              <a:custGeom>
                <a:avLst/>
                <a:gdLst>
                  <a:gd name="T0" fmla="*/ 181 w 485"/>
                  <a:gd name="T1" fmla="*/ 1 h 260"/>
                  <a:gd name="T2" fmla="*/ 0 w 485"/>
                  <a:gd name="T3" fmla="*/ 78 h 260"/>
                  <a:gd name="T4" fmla="*/ 1 w 485"/>
                  <a:gd name="T5" fmla="*/ 96 h 260"/>
                  <a:gd name="T6" fmla="*/ 181 w 485"/>
                  <a:gd name="T7" fmla="*/ 19 h 260"/>
                  <a:gd name="T8" fmla="*/ 181 w 485"/>
                  <a:gd name="T9" fmla="*/ 0 h 2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5" h="260">
                    <a:moveTo>
                      <a:pt x="485" y="2"/>
                    </a:moveTo>
                    <a:lnTo>
                      <a:pt x="0" y="210"/>
                    </a:lnTo>
                    <a:lnTo>
                      <a:pt x="1" y="260"/>
                    </a:lnTo>
                    <a:lnTo>
                      <a:pt x="485" y="50"/>
                    </a:lnTo>
                    <a:lnTo>
                      <a:pt x="485" y="0"/>
                    </a:lnTo>
                  </a:path>
                </a:pathLst>
              </a:custGeom>
              <a:solidFill>
                <a:srgbClr val="3FA8E3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91" name="Freeform 35"/>
              <p:cNvSpPr>
                <a:spLocks/>
              </p:cNvSpPr>
              <p:nvPr/>
            </p:nvSpPr>
            <p:spPr bwMode="invGray">
              <a:xfrm>
                <a:off x="672" y="2178"/>
                <a:ext cx="349" cy="187"/>
              </a:xfrm>
              <a:custGeom>
                <a:avLst/>
                <a:gdLst>
                  <a:gd name="T0" fmla="*/ 181 w 485"/>
                  <a:gd name="T1" fmla="*/ 1 h 260"/>
                  <a:gd name="T2" fmla="*/ 0 w 485"/>
                  <a:gd name="T3" fmla="*/ 78 h 260"/>
                  <a:gd name="T4" fmla="*/ 1 w 485"/>
                  <a:gd name="T5" fmla="*/ 96 h 260"/>
                  <a:gd name="T6" fmla="*/ 181 w 485"/>
                  <a:gd name="T7" fmla="*/ 19 h 260"/>
                  <a:gd name="T8" fmla="*/ 181 w 485"/>
                  <a:gd name="T9" fmla="*/ 0 h 2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5" h="260">
                    <a:moveTo>
                      <a:pt x="485" y="2"/>
                    </a:moveTo>
                    <a:lnTo>
                      <a:pt x="0" y="210"/>
                    </a:lnTo>
                    <a:lnTo>
                      <a:pt x="1" y="260"/>
                    </a:lnTo>
                    <a:lnTo>
                      <a:pt x="485" y="50"/>
                    </a:lnTo>
                    <a:lnTo>
                      <a:pt x="485" y="0"/>
                    </a:lnTo>
                  </a:path>
                </a:pathLst>
              </a:custGeom>
              <a:solidFill>
                <a:srgbClr val="3FA8E3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0" name="Freeform 36"/>
            <p:cNvSpPr>
              <a:spLocks/>
            </p:cNvSpPr>
            <p:nvPr/>
          </p:nvSpPr>
          <p:spPr bwMode="invGray">
            <a:xfrm>
              <a:off x="1480" y="2795"/>
              <a:ext cx="161" cy="100"/>
            </a:xfrm>
            <a:custGeom>
              <a:avLst/>
              <a:gdLst>
                <a:gd name="T0" fmla="*/ 161 w 161"/>
                <a:gd name="T1" fmla="*/ 1 h 100"/>
                <a:gd name="T2" fmla="*/ 0 w 161"/>
                <a:gd name="T3" fmla="*/ 66 h 100"/>
                <a:gd name="T4" fmla="*/ 0 w 161"/>
                <a:gd name="T5" fmla="*/ 100 h 100"/>
                <a:gd name="T6" fmla="*/ 161 w 161"/>
                <a:gd name="T7" fmla="*/ 36 h 100"/>
                <a:gd name="T8" fmla="*/ 161 w 161"/>
                <a:gd name="T9" fmla="*/ 0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1" h="100">
                  <a:moveTo>
                    <a:pt x="161" y="1"/>
                  </a:moveTo>
                  <a:lnTo>
                    <a:pt x="0" y="66"/>
                  </a:lnTo>
                  <a:lnTo>
                    <a:pt x="0" y="100"/>
                  </a:lnTo>
                  <a:lnTo>
                    <a:pt x="161" y="36"/>
                  </a:lnTo>
                  <a:lnTo>
                    <a:pt x="161" y="0"/>
                  </a:lnTo>
                </a:path>
              </a:pathLst>
            </a:custGeom>
            <a:solidFill>
              <a:srgbClr val="3FA8E3"/>
            </a:solidFill>
            <a:ln w="635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1" name="Freeform 37"/>
            <p:cNvSpPr>
              <a:spLocks/>
            </p:cNvSpPr>
            <p:nvPr/>
          </p:nvSpPr>
          <p:spPr bwMode="invGray">
            <a:xfrm>
              <a:off x="1480" y="2851"/>
              <a:ext cx="161" cy="100"/>
            </a:xfrm>
            <a:custGeom>
              <a:avLst/>
              <a:gdLst>
                <a:gd name="T0" fmla="*/ 161 w 161"/>
                <a:gd name="T1" fmla="*/ 1 h 100"/>
                <a:gd name="T2" fmla="*/ 0 w 161"/>
                <a:gd name="T3" fmla="*/ 66 h 100"/>
                <a:gd name="T4" fmla="*/ 0 w 161"/>
                <a:gd name="T5" fmla="*/ 100 h 100"/>
                <a:gd name="T6" fmla="*/ 161 w 161"/>
                <a:gd name="T7" fmla="*/ 36 h 100"/>
                <a:gd name="T8" fmla="*/ 161 w 161"/>
                <a:gd name="T9" fmla="*/ 0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1" h="100">
                  <a:moveTo>
                    <a:pt x="161" y="1"/>
                  </a:moveTo>
                  <a:lnTo>
                    <a:pt x="0" y="66"/>
                  </a:lnTo>
                  <a:lnTo>
                    <a:pt x="0" y="100"/>
                  </a:lnTo>
                  <a:lnTo>
                    <a:pt x="161" y="36"/>
                  </a:lnTo>
                  <a:lnTo>
                    <a:pt x="161" y="0"/>
                  </a:lnTo>
                </a:path>
              </a:pathLst>
            </a:custGeom>
            <a:solidFill>
              <a:srgbClr val="3FA8E3"/>
            </a:solidFill>
            <a:ln w="635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2" name="Freeform 38"/>
            <p:cNvSpPr>
              <a:spLocks/>
            </p:cNvSpPr>
            <p:nvPr/>
          </p:nvSpPr>
          <p:spPr bwMode="invGray">
            <a:xfrm>
              <a:off x="1478" y="2905"/>
              <a:ext cx="161" cy="100"/>
            </a:xfrm>
            <a:custGeom>
              <a:avLst/>
              <a:gdLst>
                <a:gd name="T0" fmla="*/ 161 w 161"/>
                <a:gd name="T1" fmla="*/ 1 h 100"/>
                <a:gd name="T2" fmla="*/ 0 w 161"/>
                <a:gd name="T3" fmla="*/ 66 h 100"/>
                <a:gd name="T4" fmla="*/ 0 w 161"/>
                <a:gd name="T5" fmla="*/ 100 h 100"/>
                <a:gd name="T6" fmla="*/ 161 w 161"/>
                <a:gd name="T7" fmla="*/ 36 h 100"/>
                <a:gd name="T8" fmla="*/ 161 w 161"/>
                <a:gd name="T9" fmla="*/ 0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1" h="100">
                  <a:moveTo>
                    <a:pt x="161" y="1"/>
                  </a:moveTo>
                  <a:lnTo>
                    <a:pt x="0" y="66"/>
                  </a:lnTo>
                  <a:lnTo>
                    <a:pt x="0" y="100"/>
                  </a:lnTo>
                  <a:lnTo>
                    <a:pt x="161" y="36"/>
                  </a:lnTo>
                  <a:lnTo>
                    <a:pt x="161" y="0"/>
                  </a:lnTo>
                </a:path>
              </a:pathLst>
            </a:custGeom>
            <a:solidFill>
              <a:srgbClr val="3FA8E3"/>
            </a:solidFill>
            <a:ln w="635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3" name="Freeform 39"/>
            <p:cNvSpPr>
              <a:spLocks/>
            </p:cNvSpPr>
            <p:nvPr/>
          </p:nvSpPr>
          <p:spPr bwMode="blackWhite">
            <a:xfrm>
              <a:off x="1288" y="2828"/>
              <a:ext cx="171" cy="258"/>
            </a:xfrm>
            <a:custGeom>
              <a:avLst/>
              <a:gdLst>
                <a:gd name="T0" fmla="*/ 171 w 171"/>
                <a:gd name="T1" fmla="*/ 1 h 258"/>
                <a:gd name="T2" fmla="*/ 0 w 171"/>
                <a:gd name="T3" fmla="*/ 71 h 258"/>
                <a:gd name="T4" fmla="*/ 0 w 171"/>
                <a:gd name="T5" fmla="*/ 258 h 258"/>
                <a:gd name="T6" fmla="*/ 171 w 171"/>
                <a:gd name="T7" fmla="*/ 186 h 258"/>
                <a:gd name="T8" fmla="*/ 171 w 171"/>
                <a:gd name="T9" fmla="*/ 0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1" h="258">
                  <a:moveTo>
                    <a:pt x="171" y="1"/>
                  </a:moveTo>
                  <a:lnTo>
                    <a:pt x="0" y="71"/>
                  </a:lnTo>
                  <a:lnTo>
                    <a:pt x="0" y="258"/>
                  </a:lnTo>
                  <a:lnTo>
                    <a:pt x="171" y="186"/>
                  </a:lnTo>
                  <a:lnTo>
                    <a:pt x="171" y="0"/>
                  </a:lnTo>
                </a:path>
              </a:pathLst>
            </a:custGeom>
            <a:solidFill>
              <a:schemeClr val="tx1"/>
            </a:solidFill>
            <a:ln w="635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4" name="Freeform 40"/>
            <p:cNvSpPr>
              <a:spLocks/>
            </p:cNvSpPr>
            <p:nvPr/>
          </p:nvSpPr>
          <p:spPr bwMode="blackWhite">
            <a:xfrm>
              <a:off x="1326" y="2889"/>
              <a:ext cx="97" cy="120"/>
            </a:xfrm>
            <a:custGeom>
              <a:avLst/>
              <a:gdLst>
                <a:gd name="T0" fmla="*/ 42 w 97"/>
                <a:gd name="T1" fmla="*/ 6 h 120"/>
                <a:gd name="T2" fmla="*/ 51 w 97"/>
                <a:gd name="T3" fmla="*/ 0 h 120"/>
                <a:gd name="T4" fmla="*/ 75 w 97"/>
                <a:gd name="T5" fmla="*/ 16 h 120"/>
                <a:gd name="T6" fmla="*/ 81 w 97"/>
                <a:gd name="T7" fmla="*/ 49 h 120"/>
                <a:gd name="T8" fmla="*/ 87 w 97"/>
                <a:gd name="T9" fmla="*/ 66 h 120"/>
                <a:gd name="T10" fmla="*/ 97 w 97"/>
                <a:gd name="T11" fmla="*/ 72 h 120"/>
                <a:gd name="T12" fmla="*/ 54 w 97"/>
                <a:gd name="T13" fmla="*/ 120 h 120"/>
                <a:gd name="T14" fmla="*/ 0 w 97"/>
                <a:gd name="T15" fmla="*/ 94 h 120"/>
                <a:gd name="T16" fmla="*/ 9 w 97"/>
                <a:gd name="T17" fmla="*/ 84 h 120"/>
                <a:gd name="T18" fmla="*/ 9 w 97"/>
                <a:gd name="T19" fmla="*/ 55 h 120"/>
                <a:gd name="T20" fmla="*/ 12 w 97"/>
                <a:gd name="T21" fmla="*/ 24 h 120"/>
                <a:gd name="T22" fmla="*/ 28 w 97"/>
                <a:gd name="T23" fmla="*/ 7 h 120"/>
                <a:gd name="T24" fmla="*/ 42 w 97"/>
                <a:gd name="T25" fmla="*/ 6 h 1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120">
                  <a:moveTo>
                    <a:pt x="42" y="6"/>
                  </a:moveTo>
                  <a:lnTo>
                    <a:pt x="51" y="0"/>
                  </a:lnTo>
                  <a:lnTo>
                    <a:pt x="75" y="16"/>
                  </a:lnTo>
                  <a:lnTo>
                    <a:pt x="81" y="49"/>
                  </a:lnTo>
                  <a:lnTo>
                    <a:pt x="87" y="66"/>
                  </a:lnTo>
                  <a:lnTo>
                    <a:pt x="97" y="72"/>
                  </a:lnTo>
                  <a:lnTo>
                    <a:pt x="54" y="120"/>
                  </a:lnTo>
                  <a:lnTo>
                    <a:pt x="0" y="94"/>
                  </a:lnTo>
                  <a:lnTo>
                    <a:pt x="9" y="84"/>
                  </a:lnTo>
                  <a:lnTo>
                    <a:pt x="9" y="55"/>
                  </a:lnTo>
                  <a:lnTo>
                    <a:pt x="12" y="24"/>
                  </a:lnTo>
                  <a:lnTo>
                    <a:pt x="28" y="7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663300"/>
            </a:solidFill>
            <a:ln w="635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5" name="Freeform 41"/>
            <p:cNvSpPr>
              <a:spLocks/>
            </p:cNvSpPr>
            <p:nvPr/>
          </p:nvSpPr>
          <p:spPr bwMode="blackWhite">
            <a:xfrm>
              <a:off x="1362" y="2951"/>
              <a:ext cx="31" cy="60"/>
            </a:xfrm>
            <a:custGeom>
              <a:avLst/>
              <a:gdLst>
                <a:gd name="T0" fmla="*/ 0 w 31"/>
                <a:gd name="T1" fmla="*/ 18 h 60"/>
                <a:gd name="T2" fmla="*/ 1 w 31"/>
                <a:gd name="T3" fmla="*/ 60 h 60"/>
                <a:gd name="T4" fmla="*/ 31 w 31"/>
                <a:gd name="T5" fmla="*/ 45 h 60"/>
                <a:gd name="T6" fmla="*/ 27 w 31"/>
                <a:gd name="T7" fmla="*/ 0 h 60"/>
                <a:gd name="T8" fmla="*/ 0 w 31"/>
                <a:gd name="T9" fmla="*/ 18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60">
                  <a:moveTo>
                    <a:pt x="0" y="18"/>
                  </a:moveTo>
                  <a:lnTo>
                    <a:pt x="1" y="60"/>
                  </a:lnTo>
                  <a:lnTo>
                    <a:pt x="31" y="45"/>
                  </a:lnTo>
                  <a:lnTo>
                    <a:pt x="27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808080"/>
            </a:solidFill>
            <a:ln w="635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6" name="Oval 42"/>
            <p:cNvSpPr>
              <a:spLocks noChangeArrowheads="1"/>
            </p:cNvSpPr>
            <p:nvPr/>
          </p:nvSpPr>
          <p:spPr bwMode="blackWhite">
            <a:xfrm>
              <a:off x="1342" y="2899"/>
              <a:ext cx="57" cy="81"/>
            </a:xfrm>
            <a:prstGeom prst="ellipse">
              <a:avLst/>
            </a:prstGeom>
            <a:solidFill>
              <a:srgbClr val="B2B2B2"/>
            </a:solidFill>
            <a:ln w="635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7" name="Freeform 43"/>
            <p:cNvSpPr>
              <a:spLocks/>
            </p:cNvSpPr>
            <p:nvPr/>
          </p:nvSpPr>
          <p:spPr bwMode="blackWhite">
            <a:xfrm>
              <a:off x="1309" y="2965"/>
              <a:ext cx="130" cy="112"/>
            </a:xfrm>
            <a:custGeom>
              <a:avLst/>
              <a:gdLst>
                <a:gd name="T0" fmla="*/ 0 w 130"/>
                <a:gd name="T1" fmla="*/ 112 h 112"/>
                <a:gd name="T2" fmla="*/ 8 w 130"/>
                <a:gd name="T3" fmla="*/ 44 h 112"/>
                <a:gd name="T4" fmla="*/ 44 w 130"/>
                <a:gd name="T5" fmla="*/ 18 h 112"/>
                <a:gd name="T6" fmla="*/ 71 w 130"/>
                <a:gd name="T7" fmla="*/ 35 h 112"/>
                <a:gd name="T8" fmla="*/ 86 w 130"/>
                <a:gd name="T9" fmla="*/ 8 h 112"/>
                <a:gd name="T10" fmla="*/ 126 w 130"/>
                <a:gd name="T11" fmla="*/ 0 h 112"/>
                <a:gd name="T12" fmla="*/ 130 w 130"/>
                <a:gd name="T13" fmla="*/ 57 h 112"/>
                <a:gd name="T14" fmla="*/ 0 w 130"/>
                <a:gd name="T15" fmla="*/ 112 h 1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0" h="112">
                  <a:moveTo>
                    <a:pt x="0" y="112"/>
                  </a:moveTo>
                  <a:lnTo>
                    <a:pt x="8" y="44"/>
                  </a:lnTo>
                  <a:lnTo>
                    <a:pt x="44" y="18"/>
                  </a:lnTo>
                  <a:lnTo>
                    <a:pt x="71" y="35"/>
                  </a:lnTo>
                  <a:lnTo>
                    <a:pt x="86" y="8"/>
                  </a:lnTo>
                  <a:lnTo>
                    <a:pt x="126" y="0"/>
                  </a:lnTo>
                  <a:lnTo>
                    <a:pt x="130" y="57"/>
                  </a:lnTo>
                  <a:lnTo>
                    <a:pt x="0" y="112"/>
                  </a:lnTo>
                  <a:close/>
                </a:path>
              </a:pathLst>
            </a:custGeom>
            <a:solidFill>
              <a:schemeClr val="tx2"/>
            </a:solidFill>
            <a:ln w="635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8" name="Freeform 44"/>
            <p:cNvSpPr>
              <a:spLocks/>
            </p:cNvSpPr>
            <p:nvPr/>
          </p:nvSpPr>
          <p:spPr bwMode="blackWhite">
            <a:xfrm>
              <a:off x="1368" y="2887"/>
              <a:ext cx="37" cy="38"/>
            </a:xfrm>
            <a:custGeom>
              <a:avLst/>
              <a:gdLst>
                <a:gd name="T0" fmla="*/ 0 w 37"/>
                <a:gd name="T1" fmla="*/ 9 h 38"/>
                <a:gd name="T2" fmla="*/ 15 w 37"/>
                <a:gd name="T3" fmla="*/ 32 h 38"/>
                <a:gd name="T4" fmla="*/ 37 w 37"/>
                <a:gd name="T5" fmla="*/ 38 h 38"/>
                <a:gd name="T6" fmla="*/ 27 w 37"/>
                <a:gd name="T7" fmla="*/ 15 h 38"/>
                <a:gd name="T8" fmla="*/ 9 w 37"/>
                <a:gd name="T9" fmla="*/ 0 h 38"/>
                <a:gd name="T10" fmla="*/ 0 w 37"/>
                <a:gd name="T11" fmla="*/ 9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" h="38">
                  <a:moveTo>
                    <a:pt x="0" y="9"/>
                  </a:moveTo>
                  <a:lnTo>
                    <a:pt x="15" y="32"/>
                  </a:lnTo>
                  <a:lnTo>
                    <a:pt x="37" y="38"/>
                  </a:lnTo>
                  <a:lnTo>
                    <a:pt x="27" y="15"/>
                  </a:lnTo>
                  <a:lnTo>
                    <a:pt x="9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663300"/>
            </a:solidFill>
            <a:ln w="635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9" name="Freeform 45"/>
            <p:cNvSpPr>
              <a:spLocks/>
            </p:cNvSpPr>
            <p:nvPr/>
          </p:nvSpPr>
          <p:spPr bwMode="blackWhite">
            <a:xfrm>
              <a:off x="1336" y="2893"/>
              <a:ext cx="30" cy="39"/>
            </a:xfrm>
            <a:custGeom>
              <a:avLst/>
              <a:gdLst>
                <a:gd name="T0" fmla="*/ 30 w 30"/>
                <a:gd name="T1" fmla="*/ 5 h 39"/>
                <a:gd name="T2" fmla="*/ 18 w 30"/>
                <a:gd name="T3" fmla="*/ 30 h 39"/>
                <a:gd name="T4" fmla="*/ 0 w 30"/>
                <a:gd name="T5" fmla="*/ 39 h 39"/>
                <a:gd name="T6" fmla="*/ 2 w 30"/>
                <a:gd name="T7" fmla="*/ 18 h 39"/>
                <a:gd name="T8" fmla="*/ 15 w 30"/>
                <a:gd name="T9" fmla="*/ 0 h 39"/>
                <a:gd name="T10" fmla="*/ 30 w 30"/>
                <a:gd name="T11" fmla="*/ 5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39">
                  <a:moveTo>
                    <a:pt x="30" y="5"/>
                  </a:moveTo>
                  <a:lnTo>
                    <a:pt x="18" y="30"/>
                  </a:lnTo>
                  <a:lnTo>
                    <a:pt x="0" y="39"/>
                  </a:lnTo>
                  <a:lnTo>
                    <a:pt x="2" y="18"/>
                  </a:lnTo>
                  <a:lnTo>
                    <a:pt x="15" y="0"/>
                  </a:lnTo>
                  <a:lnTo>
                    <a:pt x="30" y="5"/>
                  </a:lnTo>
                  <a:close/>
                </a:path>
              </a:pathLst>
            </a:custGeom>
            <a:solidFill>
              <a:srgbClr val="663300"/>
            </a:solidFill>
            <a:ln w="635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76698" tIns="538370" rIns="1076698" bIns="538370"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50" name="Group 46"/>
            <p:cNvGrpSpPr>
              <a:grpSpLocks/>
            </p:cNvGrpSpPr>
            <p:nvPr/>
          </p:nvGrpSpPr>
          <p:grpSpPr bwMode="auto">
            <a:xfrm>
              <a:off x="1322" y="2859"/>
              <a:ext cx="864" cy="983"/>
              <a:chOff x="447" y="1399"/>
              <a:chExt cx="1277" cy="1453"/>
            </a:xfrm>
          </p:grpSpPr>
          <p:sp>
            <p:nvSpPr>
              <p:cNvPr id="51" name="Freeform 47"/>
              <p:cNvSpPr>
                <a:spLocks/>
              </p:cNvSpPr>
              <p:nvPr/>
            </p:nvSpPr>
            <p:spPr bwMode="blackWhite">
              <a:xfrm>
                <a:off x="1468" y="1934"/>
                <a:ext cx="152" cy="72"/>
              </a:xfrm>
              <a:custGeom>
                <a:avLst/>
                <a:gdLst>
                  <a:gd name="T0" fmla="*/ 152 w 152"/>
                  <a:gd name="T1" fmla="*/ 0 h 72"/>
                  <a:gd name="T2" fmla="*/ 0 w 152"/>
                  <a:gd name="T3" fmla="*/ 12 h 72"/>
                  <a:gd name="T4" fmla="*/ 22 w 152"/>
                  <a:gd name="T5" fmla="*/ 72 h 72"/>
                  <a:gd name="T6" fmla="*/ 122 w 152"/>
                  <a:gd name="T7" fmla="*/ 46 h 7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2" h="72">
                    <a:moveTo>
                      <a:pt x="152" y="0"/>
                    </a:moveTo>
                    <a:lnTo>
                      <a:pt x="0" y="12"/>
                    </a:lnTo>
                    <a:lnTo>
                      <a:pt x="22" y="72"/>
                    </a:lnTo>
                    <a:lnTo>
                      <a:pt x="122" y="46"/>
                    </a:lnTo>
                  </a:path>
                </a:pathLst>
              </a:custGeom>
              <a:solidFill>
                <a:srgbClr val="B2B2B2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52" name="Group 48"/>
              <p:cNvGrpSpPr>
                <a:grpSpLocks/>
              </p:cNvGrpSpPr>
              <p:nvPr/>
            </p:nvGrpSpPr>
            <p:grpSpPr bwMode="auto">
              <a:xfrm>
                <a:off x="447" y="1737"/>
                <a:ext cx="944" cy="602"/>
                <a:chOff x="2177" y="3124"/>
                <a:chExt cx="944" cy="602"/>
              </a:xfrm>
            </p:grpSpPr>
            <p:grpSp>
              <p:nvGrpSpPr>
                <p:cNvPr id="81" name="Group 49"/>
                <p:cNvGrpSpPr>
                  <a:grpSpLocks/>
                </p:cNvGrpSpPr>
                <p:nvPr/>
              </p:nvGrpSpPr>
              <p:grpSpPr bwMode="auto">
                <a:xfrm>
                  <a:off x="2177" y="3124"/>
                  <a:ext cx="944" cy="602"/>
                  <a:chOff x="225" y="1984"/>
                  <a:chExt cx="558" cy="357"/>
                </a:xfrm>
              </p:grpSpPr>
              <p:sp>
                <p:nvSpPr>
                  <p:cNvPr id="85" name="Freeform 50"/>
                  <p:cNvSpPr>
                    <a:spLocks/>
                  </p:cNvSpPr>
                  <p:nvPr/>
                </p:nvSpPr>
                <p:spPr bwMode="blackWhite">
                  <a:xfrm>
                    <a:off x="225" y="1984"/>
                    <a:ext cx="557" cy="338"/>
                  </a:xfrm>
                  <a:custGeom>
                    <a:avLst/>
                    <a:gdLst>
                      <a:gd name="T0" fmla="*/ 0 w 1218"/>
                      <a:gd name="T1" fmla="*/ 40 h 741"/>
                      <a:gd name="T2" fmla="*/ 21 w 1218"/>
                      <a:gd name="T3" fmla="*/ 70 h 741"/>
                      <a:gd name="T4" fmla="*/ 117 w 1218"/>
                      <a:gd name="T5" fmla="*/ 27 h 741"/>
                      <a:gd name="T6" fmla="*/ 93 w 1218"/>
                      <a:gd name="T7" fmla="*/ 0 h 741"/>
                      <a:gd name="T8" fmla="*/ 0 w 1218"/>
                      <a:gd name="T9" fmla="*/ 40 h 74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218" h="741">
                        <a:moveTo>
                          <a:pt x="0" y="426"/>
                        </a:moveTo>
                        <a:lnTo>
                          <a:pt x="222" y="741"/>
                        </a:lnTo>
                        <a:lnTo>
                          <a:pt x="1218" y="285"/>
                        </a:lnTo>
                        <a:lnTo>
                          <a:pt x="969" y="0"/>
                        </a:lnTo>
                        <a:lnTo>
                          <a:pt x="0" y="426"/>
                        </a:lnTo>
                        <a:close/>
                      </a:path>
                    </a:pathLst>
                  </a:custGeom>
                  <a:solidFill>
                    <a:srgbClr val="CBC2E0"/>
                  </a:solidFill>
                  <a:ln w="6350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76698" tIns="538370" rIns="1076698" bIns="538370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6" name="Freeform 51"/>
                  <p:cNvSpPr>
                    <a:spLocks/>
                  </p:cNvSpPr>
                  <p:nvPr/>
                </p:nvSpPr>
                <p:spPr bwMode="blackWhite">
                  <a:xfrm>
                    <a:off x="324" y="2110"/>
                    <a:ext cx="459" cy="231"/>
                  </a:xfrm>
                  <a:custGeom>
                    <a:avLst/>
                    <a:gdLst>
                      <a:gd name="T0" fmla="*/ 0 w 1005"/>
                      <a:gd name="T1" fmla="*/ 43 h 506"/>
                      <a:gd name="T2" fmla="*/ 96 w 1005"/>
                      <a:gd name="T3" fmla="*/ 0 h 506"/>
                      <a:gd name="T4" fmla="*/ 96 w 1005"/>
                      <a:gd name="T5" fmla="*/ 5 h 506"/>
                      <a:gd name="T6" fmla="*/ 2 w 1005"/>
                      <a:gd name="T7" fmla="*/ 48 h 506"/>
                      <a:gd name="T8" fmla="*/ 0 w 1005"/>
                      <a:gd name="T9" fmla="*/ 43 h 50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5" h="506">
                        <a:moveTo>
                          <a:pt x="0" y="453"/>
                        </a:moveTo>
                        <a:lnTo>
                          <a:pt x="1005" y="0"/>
                        </a:lnTo>
                        <a:lnTo>
                          <a:pt x="1004" y="56"/>
                        </a:lnTo>
                        <a:lnTo>
                          <a:pt x="19" y="506"/>
                        </a:lnTo>
                        <a:lnTo>
                          <a:pt x="0" y="453"/>
                        </a:lnTo>
                        <a:close/>
                      </a:path>
                    </a:pathLst>
                  </a:custGeom>
                  <a:solidFill>
                    <a:srgbClr val="AB9DCD"/>
                  </a:solidFill>
                  <a:ln w="6350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76698" tIns="538370" rIns="1076698" bIns="538370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7" name="Freeform 52"/>
                  <p:cNvSpPr>
                    <a:spLocks/>
                  </p:cNvSpPr>
                  <p:nvPr/>
                </p:nvSpPr>
                <p:spPr bwMode="blackWhite">
                  <a:xfrm>
                    <a:off x="225" y="2180"/>
                    <a:ext cx="108" cy="160"/>
                  </a:xfrm>
                  <a:custGeom>
                    <a:avLst/>
                    <a:gdLst>
                      <a:gd name="T0" fmla="*/ 0 w 237"/>
                      <a:gd name="T1" fmla="*/ 0 h 351"/>
                      <a:gd name="T2" fmla="*/ 22 w 237"/>
                      <a:gd name="T3" fmla="*/ 27 h 351"/>
                      <a:gd name="T4" fmla="*/ 22 w 237"/>
                      <a:gd name="T5" fmla="*/ 33 h 351"/>
                      <a:gd name="T6" fmla="*/ 0 w 237"/>
                      <a:gd name="T7" fmla="*/ 10 h 351"/>
                      <a:gd name="T8" fmla="*/ 0 w 237"/>
                      <a:gd name="T9" fmla="*/ 0 h 35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37" h="351">
                        <a:moveTo>
                          <a:pt x="3" y="0"/>
                        </a:moveTo>
                        <a:lnTo>
                          <a:pt x="234" y="288"/>
                        </a:lnTo>
                        <a:lnTo>
                          <a:pt x="237" y="351"/>
                        </a:lnTo>
                        <a:lnTo>
                          <a:pt x="0" y="99"/>
                        </a:lnTo>
                        <a:lnTo>
                          <a:pt x="3" y="0"/>
                        </a:lnTo>
                        <a:close/>
                      </a:path>
                    </a:pathLst>
                  </a:custGeom>
                  <a:solidFill>
                    <a:srgbClr val="8571B7"/>
                  </a:solidFill>
                  <a:ln w="6350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76698" tIns="538370" rIns="1076698" bIns="538370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2" name="Group 53"/>
                <p:cNvGrpSpPr>
                  <a:grpSpLocks/>
                </p:cNvGrpSpPr>
                <p:nvPr/>
              </p:nvGrpSpPr>
              <p:grpSpPr bwMode="auto">
                <a:xfrm>
                  <a:off x="2264" y="3188"/>
                  <a:ext cx="767" cy="437"/>
                  <a:chOff x="1396" y="2236"/>
                  <a:chExt cx="474" cy="270"/>
                </a:xfrm>
              </p:grpSpPr>
              <p:sp>
                <p:nvSpPr>
                  <p:cNvPr id="83" name="Freeform 54"/>
                  <p:cNvSpPr>
                    <a:spLocks/>
                  </p:cNvSpPr>
                  <p:nvPr/>
                </p:nvSpPr>
                <p:spPr bwMode="blackWhite">
                  <a:xfrm>
                    <a:off x="1396" y="2278"/>
                    <a:ext cx="381" cy="228"/>
                  </a:xfrm>
                  <a:custGeom>
                    <a:avLst/>
                    <a:gdLst>
                      <a:gd name="T0" fmla="*/ 0 w 834"/>
                      <a:gd name="T1" fmla="*/ 29 h 498"/>
                      <a:gd name="T2" fmla="*/ 15 w 834"/>
                      <a:gd name="T3" fmla="*/ 48 h 498"/>
                      <a:gd name="T4" fmla="*/ 79 w 834"/>
                      <a:gd name="T5" fmla="*/ 18 h 498"/>
                      <a:gd name="T6" fmla="*/ 64 w 834"/>
                      <a:gd name="T7" fmla="*/ 0 h 498"/>
                      <a:gd name="T8" fmla="*/ 0 w 834"/>
                      <a:gd name="T9" fmla="*/ 29 h 49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834" h="498">
                        <a:moveTo>
                          <a:pt x="0" y="300"/>
                        </a:moveTo>
                        <a:lnTo>
                          <a:pt x="156" y="498"/>
                        </a:lnTo>
                        <a:lnTo>
                          <a:pt x="834" y="192"/>
                        </a:lnTo>
                        <a:lnTo>
                          <a:pt x="672" y="0"/>
                        </a:lnTo>
                        <a:lnTo>
                          <a:pt x="0" y="300"/>
                        </a:lnTo>
                        <a:close/>
                      </a:path>
                    </a:pathLst>
                  </a:custGeom>
                  <a:solidFill>
                    <a:srgbClr val="AB9DCD"/>
                  </a:solidFill>
                  <a:ln w="6350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76698" tIns="538370" rIns="1076698" bIns="538370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4" name="Freeform 55"/>
                  <p:cNvSpPr>
                    <a:spLocks/>
                  </p:cNvSpPr>
                  <p:nvPr/>
                </p:nvSpPr>
                <p:spPr bwMode="blackWhite">
                  <a:xfrm>
                    <a:off x="1721" y="2236"/>
                    <a:ext cx="149" cy="121"/>
                  </a:xfrm>
                  <a:custGeom>
                    <a:avLst/>
                    <a:gdLst>
                      <a:gd name="T0" fmla="*/ 0 w 327"/>
                      <a:gd name="T1" fmla="*/ 8 h 264"/>
                      <a:gd name="T2" fmla="*/ 15 w 327"/>
                      <a:gd name="T3" fmla="*/ 25 h 264"/>
                      <a:gd name="T4" fmla="*/ 31 w 327"/>
                      <a:gd name="T5" fmla="*/ 18 h 264"/>
                      <a:gd name="T6" fmla="*/ 15 w 327"/>
                      <a:gd name="T7" fmla="*/ 0 h 264"/>
                      <a:gd name="T8" fmla="*/ 0 w 327"/>
                      <a:gd name="T9" fmla="*/ 8 h 26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27" h="264">
                        <a:moveTo>
                          <a:pt x="0" y="78"/>
                        </a:moveTo>
                        <a:lnTo>
                          <a:pt x="156" y="264"/>
                        </a:lnTo>
                        <a:lnTo>
                          <a:pt x="327" y="192"/>
                        </a:lnTo>
                        <a:lnTo>
                          <a:pt x="165" y="0"/>
                        </a:lnTo>
                        <a:lnTo>
                          <a:pt x="0" y="78"/>
                        </a:lnTo>
                        <a:close/>
                      </a:path>
                    </a:pathLst>
                  </a:custGeom>
                  <a:solidFill>
                    <a:srgbClr val="AB9DCD"/>
                  </a:solidFill>
                  <a:ln w="6350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1076698" tIns="538370" rIns="1076698" bIns="538370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53" name="Freeform 56"/>
              <p:cNvSpPr>
                <a:spLocks/>
              </p:cNvSpPr>
              <p:nvPr/>
            </p:nvSpPr>
            <p:spPr bwMode="blackWhite">
              <a:xfrm>
                <a:off x="963" y="2034"/>
                <a:ext cx="299" cy="810"/>
              </a:xfrm>
              <a:custGeom>
                <a:avLst/>
                <a:gdLst>
                  <a:gd name="T0" fmla="*/ 0 w 299"/>
                  <a:gd name="T1" fmla="*/ 171 h 810"/>
                  <a:gd name="T2" fmla="*/ 72 w 299"/>
                  <a:gd name="T3" fmla="*/ 102 h 810"/>
                  <a:gd name="T4" fmla="*/ 243 w 299"/>
                  <a:gd name="T5" fmla="*/ 0 h 810"/>
                  <a:gd name="T6" fmla="*/ 209 w 299"/>
                  <a:gd name="T7" fmla="*/ 74 h 810"/>
                  <a:gd name="T8" fmla="*/ 299 w 299"/>
                  <a:gd name="T9" fmla="*/ 432 h 810"/>
                  <a:gd name="T10" fmla="*/ 285 w 299"/>
                  <a:gd name="T11" fmla="*/ 658 h 810"/>
                  <a:gd name="T12" fmla="*/ 241 w 299"/>
                  <a:gd name="T13" fmla="*/ 810 h 810"/>
                  <a:gd name="T14" fmla="*/ 129 w 299"/>
                  <a:gd name="T15" fmla="*/ 744 h 810"/>
                  <a:gd name="T16" fmla="*/ 57 w 299"/>
                  <a:gd name="T17" fmla="*/ 662 h 810"/>
                  <a:gd name="T18" fmla="*/ 43 w 299"/>
                  <a:gd name="T19" fmla="*/ 520 h 810"/>
                  <a:gd name="T20" fmla="*/ 23 w 299"/>
                  <a:gd name="T21" fmla="*/ 434 h 810"/>
                  <a:gd name="T22" fmla="*/ 51 w 299"/>
                  <a:gd name="T23" fmla="*/ 164 h 810"/>
                  <a:gd name="T24" fmla="*/ 0 w 299"/>
                  <a:gd name="T25" fmla="*/ 171 h 8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9" h="810">
                    <a:moveTo>
                      <a:pt x="0" y="171"/>
                    </a:moveTo>
                    <a:lnTo>
                      <a:pt x="72" y="102"/>
                    </a:lnTo>
                    <a:lnTo>
                      <a:pt x="243" y="0"/>
                    </a:lnTo>
                    <a:lnTo>
                      <a:pt x="209" y="74"/>
                    </a:lnTo>
                    <a:lnTo>
                      <a:pt x="299" y="432"/>
                    </a:lnTo>
                    <a:lnTo>
                      <a:pt x="285" y="658"/>
                    </a:lnTo>
                    <a:lnTo>
                      <a:pt x="241" y="810"/>
                    </a:lnTo>
                    <a:lnTo>
                      <a:pt x="129" y="744"/>
                    </a:lnTo>
                    <a:lnTo>
                      <a:pt x="57" y="662"/>
                    </a:lnTo>
                    <a:lnTo>
                      <a:pt x="43" y="520"/>
                    </a:lnTo>
                    <a:lnTo>
                      <a:pt x="23" y="434"/>
                    </a:lnTo>
                    <a:lnTo>
                      <a:pt x="51" y="164"/>
                    </a:lnTo>
                    <a:cubicBezTo>
                      <a:pt x="44" y="137"/>
                      <a:pt x="0" y="171"/>
                      <a:pt x="0" y="171"/>
                    </a:cubicBezTo>
                    <a:close/>
                  </a:path>
                </a:pathLst>
              </a:custGeom>
              <a:solidFill>
                <a:srgbClr val="DDDDDD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4" name="Freeform 57"/>
              <p:cNvSpPr>
                <a:spLocks/>
              </p:cNvSpPr>
              <p:nvPr/>
            </p:nvSpPr>
            <p:spPr bwMode="blackWhite">
              <a:xfrm>
                <a:off x="1625" y="1989"/>
                <a:ext cx="99" cy="463"/>
              </a:xfrm>
              <a:custGeom>
                <a:avLst/>
                <a:gdLst>
                  <a:gd name="T0" fmla="*/ 75 w 99"/>
                  <a:gd name="T1" fmla="*/ 0 h 463"/>
                  <a:gd name="T2" fmla="*/ 93 w 99"/>
                  <a:gd name="T3" fmla="*/ 57 h 463"/>
                  <a:gd name="T4" fmla="*/ 99 w 99"/>
                  <a:gd name="T5" fmla="*/ 195 h 463"/>
                  <a:gd name="T6" fmla="*/ 99 w 99"/>
                  <a:gd name="T7" fmla="*/ 329 h 463"/>
                  <a:gd name="T8" fmla="*/ 83 w 99"/>
                  <a:gd name="T9" fmla="*/ 379 h 463"/>
                  <a:gd name="T10" fmla="*/ 0 w 99"/>
                  <a:gd name="T11" fmla="*/ 463 h 463"/>
                  <a:gd name="T12" fmla="*/ 75 w 99"/>
                  <a:gd name="T13" fmla="*/ 0 h 4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9" h="463">
                    <a:moveTo>
                      <a:pt x="75" y="0"/>
                    </a:moveTo>
                    <a:lnTo>
                      <a:pt x="93" y="57"/>
                    </a:lnTo>
                    <a:lnTo>
                      <a:pt x="99" y="195"/>
                    </a:lnTo>
                    <a:lnTo>
                      <a:pt x="99" y="329"/>
                    </a:lnTo>
                    <a:lnTo>
                      <a:pt x="83" y="379"/>
                    </a:lnTo>
                    <a:lnTo>
                      <a:pt x="0" y="463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DDDDDD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189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5" name="Freeform 58"/>
              <p:cNvSpPr>
                <a:spLocks/>
              </p:cNvSpPr>
              <p:nvPr/>
            </p:nvSpPr>
            <p:spPr bwMode="blackWhite">
              <a:xfrm>
                <a:off x="1008" y="1932"/>
                <a:ext cx="708" cy="920"/>
              </a:xfrm>
              <a:custGeom>
                <a:avLst/>
                <a:gdLst>
                  <a:gd name="T0" fmla="*/ 171 w 708"/>
                  <a:gd name="T1" fmla="*/ 900 h 920"/>
                  <a:gd name="T2" fmla="*/ 177 w 708"/>
                  <a:gd name="T3" fmla="*/ 738 h 920"/>
                  <a:gd name="T4" fmla="*/ 174 w 708"/>
                  <a:gd name="T5" fmla="*/ 621 h 920"/>
                  <a:gd name="T6" fmla="*/ 153 w 708"/>
                  <a:gd name="T7" fmla="*/ 486 h 920"/>
                  <a:gd name="T8" fmla="*/ 138 w 708"/>
                  <a:gd name="T9" fmla="*/ 390 h 920"/>
                  <a:gd name="T10" fmla="*/ 126 w 708"/>
                  <a:gd name="T11" fmla="*/ 350 h 920"/>
                  <a:gd name="T12" fmla="*/ 110 w 708"/>
                  <a:gd name="T13" fmla="*/ 305 h 920"/>
                  <a:gd name="T14" fmla="*/ 63 w 708"/>
                  <a:gd name="T15" fmla="*/ 291 h 920"/>
                  <a:gd name="T16" fmla="*/ 45 w 708"/>
                  <a:gd name="T17" fmla="*/ 260 h 920"/>
                  <a:gd name="T18" fmla="*/ 0 w 708"/>
                  <a:gd name="T19" fmla="*/ 258 h 920"/>
                  <a:gd name="T20" fmla="*/ 168 w 708"/>
                  <a:gd name="T21" fmla="*/ 128 h 920"/>
                  <a:gd name="T22" fmla="*/ 484 w 708"/>
                  <a:gd name="T23" fmla="*/ 24 h 920"/>
                  <a:gd name="T24" fmla="*/ 614 w 708"/>
                  <a:gd name="T25" fmla="*/ 0 h 920"/>
                  <a:gd name="T26" fmla="*/ 656 w 708"/>
                  <a:gd name="T27" fmla="*/ 10 h 920"/>
                  <a:gd name="T28" fmla="*/ 686 w 708"/>
                  <a:gd name="T29" fmla="*/ 40 h 920"/>
                  <a:gd name="T30" fmla="*/ 704 w 708"/>
                  <a:gd name="T31" fmla="*/ 82 h 920"/>
                  <a:gd name="T32" fmla="*/ 708 w 708"/>
                  <a:gd name="T33" fmla="*/ 172 h 920"/>
                  <a:gd name="T34" fmla="*/ 684 w 708"/>
                  <a:gd name="T35" fmla="*/ 308 h 920"/>
                  <a:gd name="T36" fmla="*/ 666 w 708"/>
                  <a:gd name="T37" fmla="*/ 460 h 920"/>
                  <a:gd name="T38" fmla="*/ 656 w 708"/>
                  <a:gd name="T39" fmla="*/ 560 h 920"/>
                  <a:gd name="T40" fmla="*/ 660 w 708"/>
                  <a:gd name="T41" fmla="*/ 686 h 920"/>
                  <a:gd name="T42" fmla="*/ 634 w 708"/>
                  <a:gd name="T43" fmla="*/ 740 h 920"/>
                  <a:gd name="T44" fmla="*/ 590 w 708"/>
                  <a:gd name="T45" fmla="*/ 782 h 920"/>
                  <a:gd name="T46" fmla="*/ 490 w 708"/>
                  <a:gd name="T47" fmla="*/ 830 h 920"/>
                  <a:gd name="T48" fmla="*/ 400 w 708"/>
                  <a:gd name="T49" fmla="*/ 872 h 920"/>
                  <a:gd name="T50" fmla="*/ 316 w 708"/>
                  <a:gd name="T51" fmla="*/ 906 h 920"/>
                  <a:gd name="T52" fmla="*/ 246 w 708"/>
                  <a:gd name="T53" fmla="*/ 920 h 920"/>
                  <a:gd name="T54" fmla="*/ 207 w 708"/>
                  <a:gd name="T55" fmla="*/ 915 h 920"/>
                  <a:gd name="T56" fmla="*/ 171 w 708"/>
                  <a:gd name="T57" fmla="*/ 900 h 92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08" h="920">
                    <a:moveTo>
                      <a:pt x="171" y="900"/>
                    </a:moveTo>
                    <a:lnTo>
                      <a:pt x="177" y="738"/>
                    </a:lnTo>
                    <a:lnTo>
                      <a:pt x="174" y="621"/>
                    </a:lnTo>
                    <a:lnTo>
                      <a:pt x="153" y="486"/>
                    </a:lnTo>
                    <a:lnTo>
                      <a:pt x="138" y="390"/>
                    </a:lnTo>
                    <a:lnTo>
                      <a:pt x="126" y="350"/>
                    </a:lnTo>
                    <a:lnTo>
                      <a:pt x="110" y="305"/>
                    </a:lnTo>
                    <a:lnTo>
                      <a:pt x="63" y="291"/>
                    </a:lnTo>
                    <a:lnTo>
                      <a:pt x="45" y="260"/>
                    </a:lnTo>
                    <a:lnTo>
                      <a:pt x="0" y="258"/>
                    </a:lnTo>
                    <a:lnTo>
                      <a:pt x="168" y="128"/>
                    </a:lnTo>
                    <a:lnTo>
                      <a:pt x="484" y="24"/>
                    </a:lnTo>
                    <a:lnTo>
                      <a:pt x="614" y="0"/>
                    </a:lnTo>
                    <a:lnTo>
                      <a:pt x="656" y="10"/>
                    </a:lnTo>
                    <a:lnTo>
                      <a:pt x="686" y="40"/>
                    </a:lnTo>
                    <a:lnTo>
                      <a:pt x="704" y="82"/>
                    </a:lnTo>
                    <a:lnTo>
                      <a:pt x="708" y="172"/>
                    </a:lnTo>
                    <a:lnTo>
                      <a:pt x="684" y="308"/>
                    </a:lnTo>
                    <a:lnTo>
                      <a:pt x="666" y="460"/>
                    </a:lnTo>
                    <a:lnTo>
                      <a:pt x="656" y="560"/>
                    </a:lnTo>
                    <a:lnTo>
                      <a:pt x="660" y="686"/>
                    </a:lnTo>
                    <a:lnTo>
                      <a:pt x="634" y="740"/>
                    </a:lnTo>
                    <a:lnTo>
                      <a:pt x="590" y="782"/>
                    </a:lnTo>
                    <a:lnTo>
                      <a:pt x="490" y="830"/>
                    </a:lnTo>
                    <a:lnTo>
                      <a:pt x="400" y="872"/>
                    </a:lnTo>
                    <a:lnTo>
                      <a:pt x="316" y="906"/>
                    </a:lnTo>
                    <a:lnTo>
                      <a:pt x="246" y="920"/>
                    </a:lnTo>
                    <a:lnTo>
                      <a:pt x="207" y="915"/>
                    </a:lnTo>
                    <a:lnTo>
                      <a:pt x="171" y="900"/>
                    </a:lnTo>
                    <a:close/>
                  </a:path>
                </a:pathLst>
              </a:custGeom>
              <a:solidFill>
                <a:srgbClr val="F8F8F8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6" name="Freeform 59"/>
              <p:cNvSpPr>
                <a:spLocks/>
              </p:cNvSpPr>
              <p:nvPr/>
            </p:nvSpPr>
            <p:spPr bwMode="auto">
              <a:xfrm>
                <a:off x="1465" y="1921"/>
                <a:ext cx="38" cy="75"/>
              </a:xfrm>
              <a:custGeom>
                <a:avLst/>
                <a:gdLst>
                  <a:gd name="T0" fmla="*/ 38 w 38"/>
                  <a:gd name="T1" fmla="*/ 32 h 75"/>
                  <a:gd name="T2" fmla="*/ 0 w 38"/>
                  <a:gd name="T3" fmla="*/ 0 h 75"/>
                  <a:gd name="T4" fmla="*/ 0 w 38"/>
                  <a:gd name="T5" fmla="*/ 75 h 75"/>
                  <a:gd name="T6" fmla="*/ 38 w 38"/>
                  <a:gd name="T7" fmla="*/ 32 h 7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" h="75">
                    <a:moveTo>
                      <a:pt x="38" y="32"/>
                    </a:moveTo>
                    <a:lnTo>
                      <a:pt x="0" y="0"/>
                    </a:lnTo>
                    <a:lnTo>
                      <a:pt x="0" y="75"/>
                    </a:lnTo>
                    <a:lnTo>
                      <a:pt x="38" y="32"/>
                    </a:lnTo>
                    <a:close/>
                  </a:path>
                </a:pathLst>
              </a:custGeom>
              <a:solidFill>
                <a:srgbClr val="808080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57" name="Group 60"/>
              <p:cNvGrpSpPr>
                <a:grpSpLocks/>
              </p:cNvGrpSpPr>
              <p:nvPr/>
            </p:nvGrpSpPr>
            <p:grpSpPr bwMode="auto">
              <a:xfrm>
                <a:off x="1215" y="1832"/>
                <a:ext cx="259" cy="215"/>
                <a:chOff x="3184" y="1909"/>
                <a:chExt cx="230" cy="190"/>
              </a:xfrm>
            </p:grpSpPr>
            <p:sp>
              <p:nvSpPr>
                <p:cNvPr id="79" name="AutoShape 61"/>
                <p:cNvSpPr>
                  <a:spLocks noChangeArrowheads="1"/>
                </p:cNvSpPr>
                <p:nvPr/>
              </p:nvSpPr>
              <p:spPr bwMode="blackWhite">
                <a:xfrm rot="-5400000">
                  <a:off x="3204" y="1889"/>
                  <a:ext cx="190" cy="229"/>
                </a:xfrm>
                <a:prstGeom prst="flowChartMagneticDrum">
                  <a:avLst/>
                </a:prstGeom>
                <a:solidFill>
                  <a:srgbClr val="CAA47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1076698" tIns="538370" rIns="1076698" bIns="53837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0" name="Oval 62"/>
                <p:cNvSpPr>
                  <a:spLocks noChangeArrowheads="1"/>
                </p:cNvSpPr>
                <p:nvPr/>
              </p:nvSpPr>
              <p:spPr bwMode="blackWhite">
                <a:xfrm>
                  <a:off x="3185" y="1910"/>
                  <a:ext cx="229" cy="63"/>
                </a:xfrm>
                <a:prstGeom prst="ellipse">
                  <a:avLst/>
                </a:prstGeom>
                <a:solidFill>
                  <a:srgbClr val="CAA47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1076698" tIns="538370" rIns="1076698" bIns="538370" anchor="ctr">
                  <a:spAutoFit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58" name="Freeform 63"/>
              <p:cNvSpPr>
                <a:spLocks/>
              </p:cNvSpPr>
              <p:nvPr/>
            </p:nvSpPr>
            <p:spPr bwMode="blackWhite">
              <a:xfrm>
                <a:off x="1167" y="1788"/>
                <a:ext cx="95" cy="204"/>
              </a:xfrm>
              <a:custGeom>
                <a:avLst/>
                <a:gdLst>
                  <a:gd name="T0" fmla="*/ 0 w 95"/>
                  <a:gd name="T1" fmla="*/ 189 h 204"/>
                  <a:gd name="T2" fmla="*/ 43 w 95"/>
                  <a:gd name="T3" fmla="*/ 154 h 204"/>
                  <a:gd name="T4" fmla="*/ 85 w 95"/>
                  <a:gd name="T5" fmla="*/ 0 h 204"/>
                  <a:gd name="T6" fmla="*/ 95 w 95"/>
                  <a:gd name="T7" fmla="*/ 154 h 204"/>
                  <a:gd name="T8" fmla="*/ 0 w 95"/>
                  <a:gd name="T9" fmla="*/ 189 h 2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204">
                    <a:moveTo>
                      <a:pt x="0" y="189"/>
                    </a:moveTo>
                    <a:lnTo>
                      <a:pt x="43" y="154"/>
                    </a:lnTo>
                    <a:lnTo>
                      <a:pt x="85" y="0"/>
                    </a:lnTo>
                    <a:lnTo>
                      <a:pt x="95" y="154"/>
                    </a:lnTo>
                    <a:cubicBezTo>
                      <a:pt x="59" y="204"/>
                      <a:pt x="0" y="189"/>
                      <a:pt x="0" y="189"/>
                    </a:cubicBezTo>
                    <a:close/>
                  </a:path>
                </a:pathLst>
              </a:custGeom>
              <a:solidFill>
                <a:srgbClr val="B48B38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blackWhite">
              <a:xfrm>
                <a:off x="1077" y="1602"/>
                <a:ext cx="233" cy="377"/>
              </a:xfrm>
              <a:custGeom>
                <a:avLst/>
                <a:gdLst>
                  <a:gd name="T0" fmla="*/ 21 w 233"/>
                  <a:gd name="T1" fmla="*/ 0 h 377"/>
                  <a:gd name="T2" fmla="*/ 9 w 233"/>
                  <a:gd name="T3" fmla="*/ 81 h 377"/>
                  <a:gd name="T4" fmla="*/ 25 w 233"/>
                  <a:gd name="T5" fmla="*/ 109 h 377"/>
                  <a:gd name="T6" fmla="*/ 0 w 233"/>
                  <a:gd name="T7" fmla="*/ 217 h 377"/>
                  <a:gd name="T8" fmla="*/ 11 w 233"/>
                  <a:gd name="T9" fmla="*/ 230 h 377"/>
                  <a:gd name="T10" fmla="*/ 13 w 233"/>
                  <a:gd name="T11" fmla="*/ 276 h 377"/>
                  <a:gd name="T12" fmla="*/ 27 w 233"/>
                  <a:gd name="T13" fmla="*/ 312 h 377"/>
                  <a:gd name="T14" fmla="*/ 39 w 233"/>
                  <a:gd name="T15" fmla="*/ 362 h 377"/>
                  <a:gd name="T16" fmla="*/ 96 w 233"/>
                  <a:gd name="T17" fmla="*/ 377 h 377"/>
                  <a:gd name="T18" fmla="*/ 141 w 233"/>
                  <a:gd name="T19" fmla="*/ 358 h 377"/>
                  <a:gd name="T20" fmla="*/ 151 w 233"/>
                  <a:gd name="T21" fmla="*/ 336 h 377"/>
                  <a:gd name="T22" fmla="*/ 159 w 233"/>
                  <a:gd name="T23" fmla="*/ 318 h 377"/>
                  <a:gd name="T24" fmla="*/ 171 w 233"/>
                  <a:gd name="T25" fmla="*/ 236 h 377"/>
                  <a:gd name="T26" fmla="*/ 233 w 233"/>
                  <a:gd name="T27" fmla="*/ 79 h 377"/>
                  <a:gd name="T28" fmla="*/ 21 w 233"/>
                  <a:gd name="T29" fmla="*/ 0 h 37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33" h="377">
                    <a:moveTo>
                      <a:pt x="21" y="0"/>
                    </a:moveTo>
                    <a:lnTo>
                      <a:pt x="9" y="81"/>
                    </a:lnTo>
                    <a:lnTo>
                      <a:pt x="25" y="109"/>
                    </a:lnTo>
                    <a:lnTo>
                      <a:pt x="0" y="217"/>
                    </a:lnTo>
                    <a:lnTo>
                      <a:pt x="11" y="230"/>
                    </a:lnTo>
                    <a:lnTo>
                      <a:pt x="13" y="276"/>
                    </a:lnTo>
                    <a:lnTo>
                      <a:pt x="27" y="312"/>
                    </a:lnTo>
                    <a:lnTo>
                      <a:pt x="39" y="362"/>
                    </a:lnTo>
                    <a:lnTo>
                      <a:pt x="96" y="377"/>
                    </a:lnTo>
                    <a:lnTo>
                      <a:pt x="141" y="358"/>
                    </a:lnTo>
                    <a:lnTo>
                      <a:pt x="151" y="336"/>
                    </a:lnTo>
                    <a:lnTo>
                      <a:pt x="159" y="318"/>
                    </a:lnTo>
                    <a:lnTo>
                      <a:pt x="171" y="236"/>
                    </a:lnTo>
                    <a:lnTo>
                      <a:pt x="233" y="79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C8915A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blackWhite">
              <a:xfrm>
                <a:off x="1145" y="1399"/>
                <a:ext cx="349" cy="288"/>
              </a:xfrm>
              <a:custGeom>
                <a:avLst/>
                <a:gdLst>
                  <a:gd name="T0" fmla="*/ 30 w 349"/>
                  <a:gd name="T1" fmla="*/ 38 h 288"/>
                  <a:gd name="T2" fmla="*/ 51 w 349"/>
                  <a:gd name="T3" fmla="*/ 25 h 288"/>
                  <a:gd name="T4" fmla="*/ 89 w 349"/>
                  <a:gd name="T5" fmla="*/ 7 h 288"/>
                  <a:gd name="T6" fmla="*/ 146 w 349"/>
                  <a:gd name="T7" fmla="*/ 0 h 288"/>
                  <a:gd name="T8" fmla="*/ 349 w 349"/>
                  <a:gd name="T9" fmla="*/ 161 h 288"/>
                  <a:gd name="T10" fmla="*/ 349 w 349"/>
                  <a:gd name="T11" fmla="*/ 161 h 288"/>
                  <a:gd name="T12" fmla="*/ 145 w 349"/>
                  <a:gd name="T13" fmla="*/ 288 h 288"/>
                  <a:gd name="T14" fmla="*/ 0 w 349"/>
                  <a:gd name="T15" fmla="*/ 96 h 288"/>
                  <a:gd name="T16" fmla="*/ 30 w 349"/>
                  <a:gd name="T17" fmla="*/ 38 h 28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9" h="288">
                    <a:moveTo>
                      <a:pt x="30" y="38"/>
                    </a:moveTo>
                    <a:lnTo>
                      <a:pt x="51" y="25"/>
                    </a:lnTo>
                    <a:lnTo>
                      <a:pt x="89" y="7"/>
                    </a:lnTo>
                    <a:lnTo>
                      <a:pt x="146" y="0"/>
                    </a:lnTo>
                    <a:lnTo>
                      <a:pt x="349" y="161"/>
                    </a:lnTo>
                    <a:lnTo>
                      <a:pt x="145" y="288"/>
                    </a:lnTo>
                    <a:lnTo>
                      <a:pt x="0" y="96"/>
                    </a:lnTo>
                    <a:lnTo>
                      <a:pt x="30" y="38"/>
                    </a:lnTo>
                    <a:close/>
                  </a:path>
                </a:pathLst>
              </a:custGeom>
              <a:solidFill>
                <a:srgbClr val="C08628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blackWhite">
              <a:xfrm>
                <a:off x="1085" y="1461"/>
                <a:ext cx="234" cy="310"/>
              </a:xfrm>
              <a:custGeom>
                <a:avLst/>
                <a:gdLst>
                  <a:gd name="T0" fmla="*/ 196 w 234"/>
                  <a:gd name="T1" fmla="*/ 310 h 310"/>
                  <a:gd name="T2" fmla="*/ 234 w 234"/>
                  <a:gd name="T3" fmla="*/ 160 h 310"/>
                  <a:gd name="T4" fmla="*/ 108 w 234"/>
                  <a:gd name="T5" fmla="*/ 34 h 310"/>
                  <a:gd name="T6" fmla="*/ 78 w 234"/>
                  <a:gd name="T7" fmla="*/ 8 h 310"/>
                  <a:gd name="T8" fmla="*/ 61 w 234"/>
                  <a:gd name="T9" fmla="*/ 0 h 310"/>
                  <a:gd name="T10" fmla="*/ 44 w 234"/>
                  <a:gd name="T11" fmla="*/ 3 h 310"/>
                  <a:gd name="T12" fmla="*/ 19 w 234"/>
                  <a:gd name="T13" fmla="*/ 27 h 310"/>
                  <a:gd name="T14" fmla="*/ 0 w 234"/>
                  <a:gd name="T15" fmla="*/ 50 h 310"/>
                  <a:gd name="T16" fmla="*/ 196 w 234"/>
                  <a:gd name="T17" fmla="*/ 310 h 31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34" h="310">
                    <a:moveTo>
                      <a:pt x="196" y="310"/>
                    </a:moveTo>
                    <a:lnTo>
                      <a:pt x="234" y="160"/>
                    </a:lnTo>
                    <a:lnTo>
                      <a:pt x="108" y="34"/>
                    </a:lnTo>
                    <a:lnTo>
                      <a:pt x="78" y="8"/>
                    </a:lnTo>
                    <a:lnTo>
                      <a:pt x="61" y="0"/>
                    </a:lnTo>
                    <a:lnTo>
                      <a:pt x="44" y="3"/>
                    </a:lnTo>
                    <a:lnTo>
                      <a:pt x="19" y="27"/>
                    </a:lnTo>
                    <a:lnTo>
                      <a:pt x="0" y="50"/>
                    </a:lnTo>
                    <a:lnTo>
                      <a:pt x="196" y="310"/>
                    </a:lnTo>
                    <a:close/>
                  </a:path>
                </a:pathLst>
              </a:custGeom>
              <a:solidFill>
                <a:srgbClr val="885F1C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62" name="Freeform 67"/>
              <p:cNvSpPr>
                <a:spLocks/>
              </p:cNvSpPr>
              <p:nvPr/>
            </p:nvSpPr>
            <p:spPr bwMode="blackWhite">
              <a:xfrm>
                <a:off x="1261" y="1566"/>
                <a:ext cx="273" cy="396"/>
              </a:xfrm>
              <a:custGeom>
                <a:avLst/>
                <a:gdLst>
                  <a:gd name="T0" fmla="*/ 31 w 273"/>
                  <a:gd name="T1" fmla="*/ 396 h 396"/>
                  <a:gd name="T2" fmla="*/ 87 w 273"/>
                  <a:gd name="T3" fmla="*/ 390 h 396"/>
                  <a:gd name="T4" fmla="*/ 189 w 273"/>
                  <a:gd name="T5" fmla="*/ 350 h 396"/>
                  <a:gd name="T6" fmla="*/ 236 w 273"/>
                  <a:gd name="T7" fmla="*/ 317 h 396"/>
                  <a:gd name="T8" fmla="*/ 245 w 273"/>
                  <a:gd name="T9" fmla="*/ 208 h 396"/>
                  <a:gd name="T10" fmla="*/ 259 w 273"/>
                  <a:gd name="T11" fmla="*/ 134 h 396"/>
                  <a:gd name="T12" fmla="*/ 269 w 273"/>
                  <a:gd name="T13" fmla="*/ 96 h 396"/>
                  <a:gd name="T14" fmla="*/ 273 w 273"/>
                  <a:gd name="T15" fmla="*/ 56 h 396"/>
                  <a:gd name="T16" fmla="*/ 259 w 273"/>
                  <a:gd name="T17" fmla="*/ 20 h 396"/>
                  <a:gd name="T18" fmla="*/ 229 w 273"/>
                  <a:gd name="T19" fmla="*/ 0 h 396"/>
                  <a:gd name="T20" fmla="*/ 185 w 273"/>
                  <a:gd name="T21" fmla="*/ 2 h 396"/>
                  <a:gd name="T22" fmla="*/ 117 w 273"/>
                  <a:gd name="T23" fmla="*/ 18 h 396"/>
                  <a:gd name="T24" fmla="*/ 60 w 273"/>
                  <a:gd name="T25" fmla="*/ 57 h 396"/>
                  <a:gd name="T26" fmla="*/ 27 w 273"/>
                  <a:gd name="T27" fmla="*/ 96 h 396"/>
                  <a:gd name="T28" fmla="*/ 0 w 273"/>
                  <a:gd name="T29" fmla="*/ 193 h 396"/>
                  <a:gd name="T30" fmla="*/ 31 w 273"/>
                  <a:gd name="T31" fmla="*/ 396 h 3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73" h="396">
                    <a:moveTo>
                      <a:pt x="31" y="396"/>
                    </a:moveTo>
                    <a:lnTo>
                      <a:pt x="87" y="390"/>
                    </a:lnTo>
                    <a:lnTo>
                      <a:pt x="189" y="350"/>
                    </a:lnTo>
                    <a:lnTo>
                      <a:pt x="236" y="317"/>
                    </a:lnTo>
                    <a:lnTo>
                      <a:pt x="245" y="208"/>
                    </a:lnTo>
                    <a:lnTo>
                      <a:pt x="259" y="134"/>
                    </a:lnTo>
                    <a:lnTo>
                      <a:pt x="269" y="96"/>
                    </a:lnTo>
                    <a:lnTo>
                      <a:pt x="273" y="56"/>
                    </a:lnTo>
                    <a:lnTo>
                      <a:pt x="259" y="20"/>
                    </a:lnTo>
                    <a:lnTo>
                      <a:pt x="229" y="0"/>
                    </a:lnTo>
                    <a:lnTo>
                      <a:pt x="185" y="2"/>
                    </a:lnTo>
                    <a:lnTo>
                      <a:pt x="117" y="18"/>
                    </a:lnTo>
                    <a:lnTo>
                      <a:pt x="60" y="57"/>
                    </a:lnTo>
                    <a:lnTo>
                      <a:pt x="27" y="96"/>
                    </a:lnTo>
                    <a:lnTo>
                      <a:pt x="0" y="193"/>
                    </a:lnTo>
                    <a:lnTo>
                      <a:pt x="31" y="396"/>
                    </a:lnTo>
                    <a:close/>
                  </a:path>
                </a:pathLst>
              </a:custGeom>
              <a:solidFill>
                <a:srgbClr val="885F1C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63" name="Freeform 68"/>
              <p:cNvSpPr>
                <a:spLocks/>
              </p:cNvSpPr>
              <p:nvPr/>
            </p:nvSpPr>
            <p:spPr bwMode="blackWhite">
              <a:xfrm>
                <a:off x="1072" y="1509"/>
                <a:ext cx="224" cy="451"/>
              </a:xfrm>
              <a:custGeom>
                <a:avLst/>
                <a:gdLst>
                  <a:gd name="T0" fmla="*/ 26 w 224"/>
                  <a:gd name="T1" fmla="*/ 142 h 451"/>
                  <a:gd name="T2" fmla="*/ 65 w 224"/>
                  <a:gd name="T3" fmla="*/ 195 h 451"/>
                  <a:gd name="T4" fmla="*/ 83 w 224"/>
                  <a:gd name="T5" fmla="*/ 213 h 451"/>
                  <a:gd name="T6" fmla="*/ 81 w 224"/>
                  <a:gd name="T7" fmla="*/ 246 h 451"/>
                  <a:gd name="T8" fmla="*/ 93 w 224"/>
                  <a:gd name="T9" fmla="*/ 261 h 451"/>
                  <a:gd name="T10" fmla="*/ 92 w 224"/>
                  <a:gd name="T11" fmla="*/ 289 h 451"/>
                  <a:gd name="T12" fmla="*/ 116 w 224"/>
                  <a:gd name="T13" fmla="*/ 303 h 451"/>
                  <a:gd name="T14" fmla="*/ 114 w 224"/>
                  <a:gd name="T15" fmla="*/ 273 h 451"/>
                  <a:gd name="T16" fmla="*/ 132 w 224"/>
                  <a:gd name="T17" fmla="*/ 268 h 451"/>
                  <a:gd name="T18" fmla="*/ 158 w 224"/>
                  <a:gd name="T19" fmla="*/ 291 h 451"/>
                  <a:gd name="T20" fmla="*/ 173 w 224"/>
                  <a:gd name="T21" fmla="*/ 322 h 451"/>
                  <a:gd name="T22" fmla="*/ 185 w 224"/>
                  <a:gd name="T23" fmla="*/ 355 h 451"/>
                  <a:gd name="T24" fmla="*/ 190 w 224"/>
                  <a:gd name="T25" fmla="*/ 431 h 451"/>
                  <a:gd name="T26" fmla="*/ 224 w 224"/>
                  <a:gd name="T27" fmla="*/ 451 h 451"/>
                  <a:gd name="T28" fmla="*/ 205 w 224"/>
                  <a:gd name="T29" fmla="*/ 210 h 451"/>
                  <a:gd name="T30" fmla="*/ 14 w 224"/>
                  <a:gd name="T31" fmla="*/ 0 h 451"/>
                  <a:gd name="T32" fmla="*/ 0 w 224"/>
                  <a:gd name="T33" fmla="*/ 78 h 451"/>
                  <a:gd name="T34" fmla="*/ 26 w 224"/>
                  <a:gd name="T35" fmla="*/ 142 h 4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24" h="451">
                    <a:moveTo>
                      <a:pt x="26" y="142"/>
                    </a:moveTo>
                    <a:lnTo>
                      <a:pt x="65" y="195"/>
                    </a:lnTo>
                    <a:lnTo>
                      <a:pt x="83" y="213"/>
                    </a:lnTo>
                    <a:lnTo>
                      <a:pt x="81" y="246"/>
                    </a:lnTo>
                    <a:lnTo>
                      <a:pt x="93" y="261"/>
                    </a:lnTo>
                    <a:lnTo>
                      <a:pt x="92" y="289"/>
                    </a:lnTo>
                    <a:lnTo>
                      <a:pt x="116" y="303"/>
                    </a:lnTo>
                    <a:lnTo>
                      <a:pt x="114" y="273"/>
                    </a:lnTo>
                    <a:lnTo>
                      <a:pt x="132" y="268"/>
                    </a:lnTo>
                    <a:lnTo>
                      <a:pt x="158" y="291"/>
                    </a:lnTo>
                    <a:lnTo>
                      <a:pt x="173" y="322"/>
                    </a:lnTo>
                    <a:lnTo>
                      <a:pt x="185" y="355"/>
                    </a:lnTo>
                    <a:lnTo>
                      <a:pt x="190" y="431"/>
                    </a:lnTo>
                    <a:lnTo>
                      <a:pt x="224" y="451"/>
                    </a:lnTo>
                    <a:lnTo>
                      <a:pt x="205" y="210"/>
                    </a:lnTo>
                    <a:lnTo>
                      <a:pt x="14" y="0"/>
                    </a:lnTo>
                    <a:lnTo>
                      <a:pt x="0" y="78"/>
                    </a:lnTo>
                    <a:lnTo>
                      <a:pt x="26" y="142"/>
                    </a:lnTo>
                    <a:close/>
                  </a:path>
                </a:pathLst>
              </a:custGeom>
              <a:solidFill>
                <a:srgbClr val="503810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64" name="Group 69"/>
              <p:cNvGrpSpPr>
                <a:grpSpLocks/>
              </p:cNvGrpSpPr>
              <p:nvPr/>
            </p:nvGrpSpPr>
            <p:grpSpPr bwMode="auto">
              <a:xfrm>
                <a:off x="1047" y="1483"/>
                <a:ext cx="415" cy="488"/>
                <a:chOff x="1880" y="1800"/>
                <a:chExt cx="415" cy="488"/>
              </a:xfrm>
            </p:grpSpPr>
            <p:sp>
              <p:nvSpPr>
                <p:cNvPr id="72" name="Freeform 70"/>
                <p:cNvSpPr>
                  <a:spLocks/>
                </p:cNvSpPr>
                <p:nvPr/>
              </p:nvSpPr>
              <p:spPr bwMode="blackWhite">
                <a:xfrm>
                  <a:off x="1882" y="2199"/>
                  <a:ext cx="50" cy="55"/>
                </a:xfrm>
                <a:custGeom>
                  <a:avLst/>
                  <a:gdLst>
                    <a:gd name="T0" fmla="*/ 47 w 50"/>
                    <a:gd name="T1" fmla="*/ 0 h 55"/>
                    <a:gd name="T2" fmla="*/ 0 w 50"/>
                    <a:gd name="T3" fmla="*/ 23 h 55"/>
                    <a:gd name="T4" fmla="*/ 0 w 50"/>
                    <a:gd name="T5" fmla="*/ 55 h 55"/>
                    <a:gd name="T6" fmla="*/ 50 w 50"/>
                    <a:gd name="T7" fmla="*/ 33 h 55"/>
                    <a:gd name="T8" fmla="*/ 47 w 50"/>
                    <a:gd name="T9" fmla="*/ 0 h 5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0" h="55">
                      <a:moveTo>
                        <a:pt x="47" y="0"/>
                      </a:moveTo>
                      <a:lnTo>
                        <a:pt x="0" y="23"/>
                      </a:lnTo>
                      <a:lnTo>
                        <a:pt x="0" y="55"/>
                      </a:lnTo>
                      <a:lnTo>
                        <a:pt x="50" y="33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777777"/>
                </a:solidFill>
                <a:ln w="635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wrap="none" lIns="1076698" tIns="538370" rIns="1076698" bIns="53837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3" name="Freeform 71"/>
                <p:cNvSpPr>
                  <a:spLocks/>
                </p:cNvSpPr>
                <p:nvPr/>
              </p:nvSpPr>
              <p:spPr bwMode="blackWhite">
                <a:xfrm>
                  <a:off x="1880" y="2121"/>
                  <a:ext cx="168" cy="167"/>
                </a:xfrm>
                <a:custGeom>
                  <a:avLst/>
                  <a:gdLst>
                    <a:gd name="T0" fmla="*/ 0 w 168"/>
                    <a:gd name="T1" fmla="*/ 127 h 167"/>
                    <a:gd name="T2" fmla="*/ 34 w 168"/>
                    <a:gd name="T3" fmla="*/ 167 h 167"/>
                    <a:gd name="T4" fmla="*/ 148 w 168"/>
                    <a:gd name="T5" fmla="*/ 141 h 167"/>
                    <a:gd name="T6" fmla="*/ 168 w 168"/>
                    <a:gd name="T7" fmla="*/ 9 h 167"/>
                    <a:gd name="T8" fmla="*/ 151 w 168"/>
                    <a:gd name="T9" fmla="*/ 0 h 167"/>
                    <a:gd name="T10" fmla="*/ 136 w 168"/>
                    <a:gd name="T11" fmla="*/ 123 h 167"/>
                    <a:gd name="T12" fmla="*/ 40 w 168"/>
                    <a:gd name="T13" fmla="*/ 144 h 167"/>
                    <a:gd name="T14" fmla="*/ 1 w 168"/>
                    <a:gd name="T15" fmla="*/ 101 h 167"/>
                    <a:gd name="T16" fmla="*/ 0 w 168"/>
                    <a:gd name="T17" fmla="*/ 127 h 16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8" h="167">
                      <a:moveTo>
                        <a:pt x="0" y="127"/>
                      </a:moveTo>
                      <a:lnTo>
                        <a:pt x="34" y="167"/>
                      </a:lnTo>
                      <a:lnTo>
                        <a:pt x="148" y="141"/>
                      </a:lnTo>
                      <a:lnTo>
                        <a:pt x="168" y="9"/>
                      </a:lnTo>
                      <a:lnTo>
                        <a:pt x="151" y="0"/>
                      </a:lnTo>
                      <a:lnTo>
                        <a:pt x="136" y="123"/>
                      </a:lnTo>
                      <a:lnTo>
                        <a:pt x="40" y="144"/>
                      </a:lnTo>
                      <a:lnTo>
                        <a:pt x="1" y="101"/>
                      </a:lnTo>
                      <a:lnTo>
                        <a:pt x="0" y="127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635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wrap="none" lIns="1076698" tIns="538370" rIns="1076698" bIns="53837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4" name="Oval 72"/>
                <p:cNvSpPr>
                  <a:spLocks noChangeArrowheads="1"/>
                </p:cNvSpPr>
                <p:nvPr/>
              </p:nvSpPr>
              <p:spPr bwMode="auto">
                <a:xfrm rot="-923514">
                  <a:off x="2000" y="2066"/>
                  <a:ext cx="89" cy="110"/>
                </a:xfrm>
                <a:prstGeom prst="ellipse">
                  <a:avLst/>
                </a:prstGeom>
                <a:solidFill>
                  <a:srgbClr val="808080"/>
                </a:solidFill>
                <a:ln w="6350" cap="rnd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wrap="none" lIns="1076698" tIns="538370" rIns="1076698" bIns="53837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5" name="Oval 73"/>
                <p:cNvSpPr>
                  <a:spLocks noChangeArrowheads="1"/>
                </p:cNvSpPr>
                <p:nvPr/>
              </p:nvSpPr>
              <p:spPr bwMode="auto">
                <a:xfrm rot="-923514">
                  <a:off x="1983" y="2073"/>
                  <a:ext cx="89" cy="110"/>
                </a:xfrm>
                <a:prstGeom prst="ellipse">
                  <a:avLst/>
                </a:prstGeom>
                <a:solidFill>
                  <a:srgbClr val="5F5F5F"/>
                </a:solidFill>
                <a:ln w="6350" cap="rnd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wrap="none" lIns="1076698" tIns="538370" rIns="1076698" bIns="53837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6" name="Oval 74"/>
                <p:cNvSpPr>
                  <a:spLocks noChangeArrowheads="1"/>
                </p:cNvSpPr>
                <p:nvPr/>
              </p:nvSpPr>
              <p:spPr bwMode="auto">
                <a:xfrm rot="-923514">
                  <a:off x="2003" y="2097"/>
                  <a:ext cx="47" cy="58"/>
                </a:xfrm>
                <a:prstGeom prst="ellipse">
                  <a:avLst/>
                </a:prstGeom>
                <a:solidFill>
                  <a:srgbClr val="5F5F5F"/>
                </a:solidFill>
                <a:ln w="6350" cap="rnd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wrap="none" lIns="1076698" tIns="538370" rIns="1076698" bIns="53837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7" name="Freeform 75"/>
                <p:cNvSpPr>
                  <a:spLocks/>
                </p:cNvSpPr>
                <p:nvPr/>
              </p:nvSpPr>
              <p:spPr bwMode="auto">
                <a:xfrm>
                  <a:off x="2244" y="1811"/>
                  <a:ext cx="51" cy="42"/>
                </a:xfrm>
                <a:custGeom>
                  <a:avLst/>
                  <a:gdLst>
                    <a:gd name="T0" fmla="*/ 35 w 51"/>
                    <a:gd name="T1" fmla="*/ 4 h 42"/>
                    <a:gd name="T2" fmla="*/ 51 w 51"/>
                    <a:gd name="T3" fmla="*/ 42 h 42"/>
                    <a:gd name="T4" fmla="*/ 0 w 51"/>
                    <a:gd name="T5" fmla="*/ 0 h 42"/>
                    <a:gd name="T6" fmla="*/ 35 w 51"/>
                    <a:gd name="T7" fmla="*/ 4 h 4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1" h="42">
                      <a:moveTo>
                        <a:pt x="35" y="4"/>
                      </a:moveTo>
                      <a:lnTo>
                        <a:pt x="51" y="42"/>
                      </a:lnTo>
                      <a:lnTo>
                        <a:pt x="0" y="0"/>
                      </a:lnTo>
                      <a:lnTo>
                        <a:pt x="35" y="4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 w="635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wrap="none" lIns="1076698" tIns="538370" rIns="1076698" bIns="53837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8" name="Freeform 76"/>
                <p:cNvSpPr>
                  <a:spLocks/>
                </p:cNvSpPr>
                <p:nvPr/>
              </p:nvSpPr>
              <p:spPr bwMode="auto">
                <a:xfrm>
                  <a:off x="2021" y="1800"/>
                  <a:ext cx="256" cy="327"/>
                </a:xfrm>
                <a:custGeom>
                  <a:avLst/>
                  <a:gdLst>
                    <a:gd name="T0" fmla="*/ 4 w 256"/>
                    <a:gd name="T1" fmla="*/ 326 h 327"/>
                    <a:gd name="T2" fmla="*/ 3 w 256"/>
                    <a:gd name="T3" fmla="*/ 170 h 327"/>
                    <a:gd name="T4" fmla="*/ 0 w 256"/>
                    <a:gd name="T5" fmla="*/ 164 h 327"/>
                    <a:gd name="T6" fmla="*/ 46 w 256"/>
                    <a:gd name="T7" fmla="*/ 75 h 327"/>
                    <a:gd name="T8" fmla="*/ 231 w 256"/>
                    <a:gd name="T9" fmla="*/ 0 h 327"/>
                    <a:gd name="T10" fmla="*/ 256 w 256"/>
                    <a:gd name="T11" fmla="*/ 17 h 327"/>
                    <a:gd name="T12" fmla="*/ 256 w 256"/>
                    <a:gd name="T13" fmla="*/ 17 h 327"/>
                    <a:gd name="T14" fmla="*/ 256 w 256"/>
                    <a:gd name="T15" fmla="*/ 15 h 327"/>
                    <a:gd name="T16" fmla="*/ 256 w 256"/>
                    <a:gd name="T17" fmla="*/ 20 h 327"/>
                    <a:gd name="T18" fmla="*/ 69 w 256"/>
                    <a:gd name="T19" fmla="*/ 96 h 327"/>
                    <a:gd name="T20" fmla="*/ 21 w 256"/>
                    <a:gd name="T21" fmla="*/ 183 h 327"/>
                    <a:gd name="T22" fmla="*/ 13 w 256"/>
                    <a:gd name="T23" fmla="*/ 177 h 327"/>
                    <a:gd name="T24" fmla="*/ 12 w 256"/>
                    <a:gd name="T25" fmla="*/ 327 h 327"/>
                    <a:gd name="T26" fmla="*/ 4 w 256"/>
                    <a:gd name="T27" fmla="*/ 326 h 32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256" h="327">
                      <a:moveTo>
                        <a:pt x="4" y="326"/>
                      </a:moveTo>
                      <a:lnTo>
                        <a:pt x="3" y="170"/>
                      </a:lnTo>
                      <a:lnTo>
                        <a:pt x="0" y="164"/>
                      </a:lnTo>
                      <a:lnTo>
                        <a:pt x="46" y="75"/>
                      </a:lnTo>
                      <a:lnTo>
                        <a:pt x="231" y="0"/>
                      </a:lnTo>
                      <a:lnTo>
                        <a:pt x="256" y="17"/>
                      </a:lnTo>
                      <a:lnTo>
                        <a:pt x="256" y="15"/>
                      </a:lnTo>
                      <a:lnTo>
                        <a:pt x="256" y="20"/>
                      </a:lnTo>
                      <a:lnTo>
                        <a:pt x="69" y="96"/>
                      </a:lnTo>
                      <a:lnTo>
                        <a:pt x="21" y="183"/>
                      </a:lnTo>
                      <a:lnTo>
                        <a:pt x="13" y="177"/>
                      </a:lnTo>
                      <a:lnTo>
                        <a:pt x="12" y="327"/>
                      </a:lnTo>
                      <a:lnTo>
                        <a:pt x="4" y="326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635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53882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wrap="none" lIns="1076698" tIns="538370" rIns="1076698" bIns="538370" anchor="ctr">
                  <a:spAutoFit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65" name="Freeform 77"/>
              <p:cNvSpPr>
                <a:spLocks/>
              </p:cNvSpPr>
              <p:nvPr/>
            </p:nvSpPr>
            <p:spPr bwMode="blackWhite">
              <a:xfrm>
                <a:off x="652" y="2174"/>
                <a:ext cx="256" cy="504"/>
              </a:xfrm>
              <a:custGeom>
                <a:avLst/>
                <a:gdLst>
                  <a:gd name="T0" fmla="*/ 16 w 256"/>
                  <a:gd name="T1" fmla="*/ 0 h 504"/>
                  <a:gd name="T2" fmla="*/ 0 w 256"/>
                  <a:gd name="T3" fmla="*/ 32 h 504"/>
                  <a:gd name="T4" fmla="*/ 2 w 256"/>
                  <a:gd name="T5" fmla="*/ 68 h 504"/>
                  <a:gd name="T6" fmla="*/ 13 w 256"/>
                  <a:gd name="T7" fmla="*/ 98 h 504"/>
                  <a:gd name="T8" fmla="*/ 192 w 256"/>
                  <a:gd name="T9" fmla="*/ 422 h 504"/>
                  <a:gd name="T10" fmla="*/ 256 w 256"/>
                  <a:gd name="T11" fmla="*/ 504 h 504"/>
                  <a:gd name="T12" fmla="*/ 194 w 256"/>
                  <a:gd name="T13" fmla="*/ 287 h 504"/>
                  <a:gd name="T14" fmla="*/ 16 w 256"/>
                  <a:gd name="T15" fmla="*/ 0 h 50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6" h="504">
                    <a:moveTo>
                      <a:pt x="16" y="0"/>
                    </a:moveTo>
                    <a:lnTo>
                      <a:pt x="0" y="32"/>
                    </a:lnTo>
                    <a:lnTo>
                      <a:pt x="2" y="68"/>
                    </a:lnTo>
                    <a:lnTo>
                      <a:pt x="13" y="98"/>
                    </a:lnTo>
                    <a:lnTo>
                      <a:pt x="192" y="422"/>
                    </a:lnTo>
                    <a:lnTo>
                      <a:pt x="256" y="504"/>
                    </a:lnTo>
                    <a:lnTo>
                      <a:pt x="194" y="287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DDDDDD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66" name="Freeform 78"/>
              <p:cNvSpPr>
                <a:spLocks/>
              </p:cNvSpPr>
              <p:nvPr/>
            </p:nvSpPr>
            <p:spPr bwMode="auto">
              <a:xfrm>
                <a:off x="670" y="2019"/>
                <a:ext cx="177" cy="178"/>
              </a:xfrm>
              <a:custGeom>
                <a:avLst/>
                <a:gdLst>
                  <a:gd name="T0" fmla="*/ 0 w 177"/>
                  <a:gd name="T1" fmla="*/ 170 h 178"/>
                  <a:gd name="T2" fmla="*/ 27 w 177"/>
                  <a:gd name="T3" fmla="*/ 76 h 178"/>
                  <a:gd name="T4" fmla="*/ 61 w 177"/>
                  <a:gd name="T5" fmla="*/ 30 h 178"/>
                  <a:gd name="T6" fmla="*/ 132 w 177"/>
                  <a:gd name="T7" fmla="*/ 0 h 178"/>
                  <a:gd name="T8" fmla="*/ 122 w 177"/>
                  <a:gd name="T9" fmla="*/ 79 h 178"/>
                  <a:gd name="T10" fmla="*/ 125 w 177"/>
                  <a:gd name="T11" fmla="*/ 100 h 178"/>
                  <a:gd name="T12" fmla="*/ 151 w 177"/>
                  <a:gd name="T13" fmla="*/ 60 h 178"/>
                  <a:gd name="T14" fmla="*/ 177 w 177"/>
                  <a:gd name="T15" fmla="*/ 76 h 178"/>
                  <a:gd name="T16" fmla="*/ 149 w 177"/>
                  <a:gd name="T17" fmla="*/ 134 h 178"/>
                  <a:gd name="T18" fmla="*/ 99 w 177"/>
                  <a:gd name="T19" fmla="*/ 178 h 178"/>
                  <a:gd name="T20" fmla="*/ 0 w 177"/>
                  <a:gd name="T21" fmla="*/ 170 h 17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7" h="178">
                    <a:moveTo>
                      <a:pt x="0" y="170"/>
                    </a:moveTo>
                    <a:lnTo>
                      <a:pt x="27" y="76"/>
                    </a:lnTo>
                    <a:lnTo>
                      <a:pt x="61" y="30"/>
                    </a:lnTo>
                    <a:lnTo>
                      <a:pt x="132" y="0"/>
                    </a:lnTo>
                    <a:lnTo>
                      <a:pt x="122" y="79"/>
                    </a:lnTo>
                    <a:lnTo>
                      <a:pt x="125" y="100"/>
                    </a:lnTo>
                    <a:lnTo>
                      <a:pt x="151" y="60"/>
                    </a:lnTo>
                    <a:lnTo>
                      <a:pt x="177" y="76"/>
                    </a:lnTo>
                    <a:lnTo>
                      <a:pt x="149" y="134"/>
                    </a:lnTo>
                    <a:lnTo>
                      <a:pt x="99" y="178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rgbClr val="C8915A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67" name="Freeform 79"/>
              <p:cNvSpPr>
                <a:spLocks/>
              </p:cNvSpPr>
              <p:nvPr/>
            </p:nvSpPr>
            <p:spPr bwMode="auto">
              <a:xfrm>
                <a:off x="775" y="2021"/>
                <a:ext cx="24" cy="114"/>
              </a:xfrm>
              <a:custGeom>
                <a:avLst/>
                <a:gdLst>
                  <a:gd name="T0" fmla="*/ 24 w 24"/>
                  <a:gd name="T1" fmla="*/ 0 h 114"/>
                  <a:gd name="T2" fmla="*/ 0 w 24"/>
                  <a:gd name="T3" fmla="*/ 50 h 114"/>
                  <a:gd name="T4" fmla="*/ 6 w 24"/>
                  <a:gd name="T5" fmla="*/ 114 h 114"/>
                  <a:gd name="T6" fmla="*/ 24 w 24"/>
                  <a:gd name="T7" fmla="*/ 94 h 114"/>
                  <a:gd name="T8" fmla="*/ 20 w 24"/>
                  <a:gd name="T9" fmla="*/ 74 h 114"/>
                  <a:gd name="T10" fmla="*/ 24 w 24"/>
                  <a:gd name="T11" fmla="*/ 0 h 1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4" h="114">
                    <a:moveTo>
                      <a:pt x="24" y="0"/>
                    </a:moveTo>
                    <a:lnTo>
                      <a:pt x="0" y="50"/>
                    </a:lnTo>
                    <a:lnTo>
                      <a:pt x="6" y="114"/>
                    </a:lnTo>
                    <a:lnTo>
                      <a:pt x="24" y="94"/>
                    </a:lnTo>
                    <a:lnTo>
                      <a:pt x="20" y="7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B77A3D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68" name="Freeform 80"/>
              <p:cNvSpPr>
                <a:spLocks/>
              </p:cNvSpPr>
              <p:nvPr/>
            </p:nvSpPr>
            <p:spPr bwMode="blackWhite">
              <a:xfrm>
                <a:off x="903" y="2391"/>
                <a:ext cx="189" cy="284"/>
              </a:xfrm>
              <a:custGeom>
                <a:avLst/>
                <a:gdLst>
                  <a:gd name="T0" fmla="*/ 189 w 189"/>
                  <a:gd name="T1" fmla="*/ 0 h 284"/>
                  <a:gd name="T2" fmla="*/ 107 w 189"/>
                  <a:gd name="T3" fmla="*/ 236 h 284"/>
                  <a:gd name="T4" fmla="*/ 63 w 189"/>
                  <a:gd name="T5" fmla="*/ 269 h 284"/>
                  <a:gd name="T6" fmla="*/ 36 w 189"/>
                  <a:gd name="T7" fmla="*/ 282 h 284"/>
                  <a:gd name="T8" fmla="*/ 0 w 189"/>
                  <a:gd name="T9" fmla="*/ 284 h 284"/>
                  <a:gd name="T10" fmla="*/ 189 w 189"/>
                  <a:gd name="T11" fmla="*/ 0 h 2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9" h="284">
                    <a:moveTo>
                      <a:pt x="189" y="0"/>
                    </a:moveTo>
                    <a:lnTo>
                      <a:pt x="107" y="236"/>
                    </a:lnTo>
                    <a:lnTo>
                      <a:pt x="63" y="269"/>
                    </a:lnTo>
                    <a:lnTo>
                      <a:pt x="36" y="282"/>
                    </a:lnTo>
                    <a:lnTo>
                      <a:pt x="0" y="284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B2B2B2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69" name="Freeform 81"/>
              <p:cNvSpPr>
                <a:spLocks/>
              </p:cNvSpPr>
              <p:nvPr/>
            </p:nvSpPr>
            <p:spPr bwMode="blackWhite">
              <a:xfrm>
                <a:off x="666" y="2164"/>
                <a:ext cx="226" cy="301"/>
              </a:xfrm>
              <a:custGeom>
                <a:avLst/>
                <a:gdLst>
                  <a:gd name="T0" fmla="*/ 226 w 226"/>
                  <a:gd name="T1" fmla="*/ 270 h 301"/>
                  <a:gd name="T2" fmla="*/ 220 w 226"/>
                  <a:gd name="T3" fmla="*/ 190 h 301"/>
                  <a:gd name="T4" fmla="*/ 88 w 226"/>
                  <a:gd name="T5" fmla="*/ 14 h 301"/>
                  <a:gd name="T6" fmla="*/ 54 w 226"/>
                  <a:gd name="T7" fmla="*/ 0 h 301"/>
                  <a:gd name="T8" fmla="*/ 18 w 226"/>
                  <a:gd name="T9" fmla="*/ 2 h 301"/>
                  <a:gd name="T10" fmla="*/ 0 w 226"/>
                  <a:gd name="T11" fmla="*/ 13 h 301"/>
                  <a:gd name="T12" fmla="*/ 182 w 226"/>
                  <a:gd name="T13" fmla="*/ 301 h 301"/>
                  <a:gd name="T14" fmla="*/ 226 w 226"/>
                  <a:gd name="T15" fmla="*/ 270 h 30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6" h="301">
                    <a:moveTo>
                      <a:pt x="226" y="270"/>
                    </a:moveTo>
                    <a:lnTo>
                      <a:pt x="220" y="190"/>
                    </a:lnTo>
                    <a:lnTo>
                      <a:pt x="88" y="14"/>
                    </a:lnTo>
                    <a:lnTo>
                      <a:pt x="54" y="0"/>
                    </a:lnTo>
                    <a:lnTo>
                      <a:pt x="18" y="2"/>
                    </a:lnTo>
                    <a:lnTo>
                      <a:pt x="0" y="13"/>
                    </a:lnTo>
                    <a:lnTo>
                      <a:pt x="182" y="301"/>
                    </a:lnTo>
                    <a:lnTo>
                      <a:pt x="226" y="270"/>
                    </a:lnTo>
                    <a:close/>
                  </a:path>
                </a:pathLst>
              </a:custGeom>
              <a:solidFill>
                <a:srgbClr val="F8F8F8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82"/>
              <p:cNvSpPr>
                <a:spLocks/>
              </p:cNvSpPr>
              <p:nvPr/>
            </p:nvSpPr>
            <p:spPr bwMode="auto">
              <a:xfrm>
                <a:off x="845" y="2175"/>
                <a:ext cx="292" cy="503"/>
              </a:xfrm>
              <a:custGeom>
                <a:avLst/>
                <a:gdLst>
                  <a:gd name="T0" fmla="*/ 291 w 292"/>
                  <a:gd name="T1" fmla="*/ 141 h 503"/>
                  <a:gd name="T2" fmla="*/ 292 w 292"/>
                  <a:gd name="T3" fmla="*/ 102 h 503"/>
                  <a:gd name="T4" fmla="*/ 283 w 292"/>
                  <a:gd name="T5" fmla="*/ 65 h 503"/>
                  <a:gd name="T6" fmla="*/ 262 w 292"/>
                  <a:gd name="T7" fmla="*/ 33 h 503"/>
                  <a:gd name="T8" fmla="*/ 222 w 292"/>
                  <a:gd name="T9" fmla="*/ 6 h 503"/>
                  <a:gd name="T10" fmla="*/ 186 w 292"/>
                  <a:gd name="T11" fmla="*/ 0 h 503"/>
                  <a:gd name="T12" fmla="*/ 132 w 292"/>
                  <a:gd name="T13" fmla="*/ 15 h 503"/>
                  <a:gd name="T14" fmla="*/ 108 w 292"/>
                  <a:gd name="T15" fmla="*/ 35 h 503"/>
                  <a:gd name="T16" fmla="*/ 81 w 292"/>
                  <a:gd name="T17" fmla="*/ 78 h 503"/>
                  <a:gd name="T18" fmla="*/ 0 w 292"/>
                  <a:gd name="T19" fmla="*/ 296 h 503"/>
                  <a:gd name="T20" fmla="*/ 9 w 292"/>
                  <a:gd name="T21" fmla="*/ 399 h 503"/>
                  <a:gd name="T22" fmla="*/ 34 w 292"/>
                  <a:gd name="T23" fmla="*/ 444 h 503"/>
                  <a:gd name="T24" fmla="*/ 60 w 292"/>
                  <a:gd name="T25" fmla="*/ 503 h 503"/>
                  <a:gd name="T26" fmla="*/ 98 w 292"/>
                  <a:gd name="T27" fmla="*/ 485 h 503"/>
                  <a:gd name="T28" fmla="*/ 264 w 292"/>
                  <a:gd name="T29" fmla="*/ 189 h 503"/>
                  <a:gd name="T30" fmla="*/ 291 w 292"/>
                  <a:gd name="T31" fmla="*/ 141 h 50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92" h="503">
                    <a:moveTo>
                      <a:pt x="291" y="141"/>
                    </a:moveTo>
                    <a:lnTo>
                      <a:pt x="292" y="102"/>
                    </a:lnTo>
                    <a:lnTo>
                      <a:pt x="283" y="65"/>
                    </a:lnTo>
                    <a:lnTo>
                      <a:pt x="262" y="33"/>
                    </a:lnTo>
                    <a:lnTo>
                      <a:pt x="222" y="6"/>
                    </a:lnTo>
                    <a:lnTo>
                      <a:pt x="186" y="0"/>
                    </a:lnTo>
                    <a:lnTo>
                      <a:pt x="132" y="15"/>
                    </a:lnTo>
                    <a:lnTo>
                      <a:pt x="108" y="35"/>
                    </a:lnTo>
                    <a:lnTo>
                      <a:pt x="81" y="78"/>
                    </a:lnTo>
                    <a:lnTo>
                      <a:pt x="0" y="296"/>
                    </a:lnTo>
                    <a:lnTo>
                      <a:pt x="9" y="399"/>
                    </a:lnTo>
                    <a:lnTo>
                      <a:pt x="34" y="444"/>
                    </a:lnTo>
                    <a:lnTo>
                      <a:pt x="60" y="503"/>
                    </a:lnTo>
                    <a:lnTo>
                      <a:pt x="98" y="485"/>
                    </a:lnTo>
                    <a:lnTo>
                      <a:pt x="264" y="189"/>
                    </a:lnTo>
                    <a:lnTo>
                      <a:pt x="291" y="141"/>
                    </a:lnTo>
                    <a:close/>
                  </a:path>
                </a:pathLst>
              </a:custGeom>
              <a:solidFill>
                <a:srgbClr val="DDDDDD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1" name="Freeform 83"/>
              <p:cNvSpPr>
                <a:spLocks/>
              </p:cNvSpPr>
              <p:nvPr/>
            </p:nvSpPr>
            <p:spPr bwMode="blackWhite">
              <a:xfrm>
                <a:off x="1181" y="1944"/>
                <a:ext cx="339" cy="159"/>
              </a:xfrm>
              <a:custGeom>
                <a:avLst/>
                <a:gdLst>
                  <a:gd name="T0" fmla="*/ 31 w 339"/>
                  <a:gd name="T1" fmla="*/ 48 h 159"/>
                  <a:gd name="T2" fmla="*/ 33 w 339"/>
                  <a:gd name="T3" fmla="*/ 62 h 159"/>
                  <a:gd name="T4" fmla="*/ 51 w 339"/>
                  <a:gd name="T5" fmla="*/ 82 h 159"/>
                  <a:gd name="T6" fmla="*/ 77 w 339"/>
                  <a:gd name="T7" fmla="*/ 92 h 159"/>
                  <a:gd name="T8" fmla="*/ 113 w 339"/>
                  <a:gd name="T9" fmla="*/ 94 h 159"/>
                  <a:gd name="T10" fmla="*/ 167 w 339"/>
                  <a:gd name="T11" fmla="*/ 88 h 159"/>
                  <a:gd name="T12" fmla="*/ 228 w 339"/>
                  <a:gd name="T13" fmla="*/ 72 h 159"/>
                  <a:gd name="T14" fmla="*/ 282 w 339"/>
                  <a:gd name="T15" fmla="*/ 47 h 159"/>
                  <a:gd name="T16" fmla="*/ 310 w 339"/>
                  <a:gd name="T17" fmla="*/ 20 h 159"/>
                  <a:gd name="T18" fmla="*/ 310 w 339"/>
                  <a:gd name="T19" fmla="*/ 0 h 159"/>
                  <a:gd name="T20" fmla="*/ 339 w 339"/>
                  <a:gd name="T21" fmla="*/ 30 h 159"/>
                  <a:gd name="T22" fmla="*/ 333 w 339"/>
                  <a:gd name="T23" fmla="*/ 60 h 159"/>
                  <a:gd name="T24" fmla="*/ 310 w 339"/>
                  <a:gd name="T25" fmla="*/ 92 h 159"/>
                  <a:gd name="T26" fmla="*/ 270 w 339"/>
                  <a:gd name="T27" fmla="*/ 125 h 159"/>
                  <a:gd name="T28" fmla="*/ 195 w 339"/>
                  <a:gd name="T29" fmla="*/ 148 h 159"/>
                  <a:gd name="T30" fmla="*/ 114 w 339"/>
                  <a:gd name="T31" fmla="*/ 159 h 159"/>
                  <a:gd name="T32" fmla="*/ 49 w 339"/>
                  <a:gd name="T33" fmla="*/ 153 h 159"/>
                  <a:gd name="T34" fmla="*/ 10 w 339"/>
                  <a:gd name="T35" fmla="*/ 138 h 159"/>
                  <a:gd name="T36" fmla="*/ 0 w 339"/>
                  <a:gd name="T37" fmla="*/ 120 h 159"/>
                  <a:gd name="T38" fmla="*/ 0 w 339"/>
                  <a:gd name="T39" fmla="*/ 99 h 159"/>
                  <a:gd name="T40" fmla="*/ 31 w 339"/>
                  <a:gd name="T41" fmla="*/ 48 h 15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39" h="159">
                    <a:moveTo>
                      <a:pt x="31" y="48"/>
                    </a:moveTo>
                    <a:lnTo>
                      <a:pt x="33" y="62"/>
                    </a:lnTo>
                    <a:lnTo>
                      <a:pt x="51" y="82"/>
                    </a:lnTo>
                    <a:lnTo>
                      <a:pt x="77" y="92"/>
                    </a:lnTo>
                    <a:lnTo>
                      <a:pt x="113" y="94"/>
                    </a:lnTo>
                    <a:lnTo>
                      <a:pt x="167" y="88"/>
                    </a:lnTo>
                    <a:lnTo>
                      <a:pt x="228" y="72"/>
                    </a:lnTo>
                    <a:lnTo>
                      <a:pt x="282" y="47"/>
                    </a:lnTo>
                    <a:lnTo>
                      <a:pt x="310" y="20"/>
                    </a:lnTo>
                    <a:lnTo>
                      <a:pt x="310" y="0"/>
                    </a:lnTo>
                    <a:lnTo>
                      <a:pt x="339" y="30"/>
                    </a:lnTo>
                    <a:lnTo>
                      <a:pt x="333" y="60"/>
                    </a:lnTo>
                    <a:lnTo>
                      <a:pt x="310" y="92"/>
                    </a:lnTo>
                    <a:lnTo>
                      <a:pt x="270" y="125"/>
                    </a:lnTo>
                    <a:lnTo>
                      <a:pt x="195" y="148"/>
                    </a:lnTo>
                    <a:lnTo>
                      <a:pt x="114" y="159"/>
                    </a:lnTo>
                    <a:lnTo>
                      <a:pt x="49" y="153"/>
                    </a:lnTo>
                    <a:lnTo>
                      <a:pt x="10" y="138"/>
                    </a:lnTo>
                    <a:lnTo>
                      <a:pt x="0" y="120"/>
                    </a:lnTo>
                    <a:lnTo>
                      <a:pt x="0" y="99"/>
                    </a:lnTo>
                    <a:lnTo>
                      <a:pt x="31" y="48"/>
                    </a:lnTo>
                    <a:close/>
                  </a:path>
                </a:pathLst>
              </a:custGeom>
              <a:solidFill>
                <a:srgbClr val="EAEAEA"/>
              </a:solidFill>
              <a:ln w="635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76698" tIns="538370" rIns="1076698" bIns="538370" anchor="ctr">
                <a:spAutoFit/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92" name="Group 84"/>
          <p:cNvGrpSpPr>
            <a:grpSpLocks/>
          </p:cNvGrpSpPr>
          <p:nvPr/>
        </p:nvGrpSpPr>
        <p:grpSpPr bwMode="auto">
          <a:xfrm>
            <a:off x="4716463" y="2633893"/>
            <a:ext cx="904875" cy="581025"/>
            <a:chOff x="1615" y="974"/>
            <a:chExt cx="714" cy="483"/>
          </a:xfrm>
        </p:grpSpPr>
        <p:pic>
          <p:nvPicPr>
            <p:cNvPr id="93" name="Picture 85" descr="Person-to-Person-oval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5" y="978"/>
              <a:ext cx="714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4" name="Group 86"/>
            <p:cNvGrpSpPr>
              <a:grpSpLocks/>
            </p:cNvGrpSpPr>
            <p:nvPr/>
          </p:nvGrpSpPr>
          <p:grpSpPr bwMode="auto">
            <a:xfrm>
              <a:off x="1745" y="974"/>
              <a:ext cx="455" cy="410"/>
              <a:chOff x="-333" y="2299"/>
              <a:chExt cx="455" cy="410"/>
            </a:xfrm>
          </p:grpSpPr>
          <p:pic>
            <p:nvPicPr>
              <p:cNvPr id="95" name="Picture 87" descr="Yellow User sm"/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33" y="2299"/>
                <a:ext cx="258" cy="3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" name="Picture 88" descr="PC s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25" y="2364"/>
                <a:ext cx="347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97" name="Line 89"/>
          <p:cNvSpPr>
            <a:spLocks noChangeShapeType="1"/>
          </p:cNvSpPr>
          <p:nvPr/>
        </p:nvSpPr>
        <p:spPr bwMode="auto">
          <a:xfrm>
            <a:off x="7057925" y="4526213"/>
            <a:ext cx="25450" cy="628629"/>
          </a:xfrm>
          <a:prstGeom prst="line">
            <a:avLst/>
          </a:prstGeom>
          <a:noFill/>
          <a:ln w="50800">
            <a:solidFill>
              <a:srgbClr val="003366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98" name="Text Box 94"/>
          <p:cNvSpPr txBox="1">
            <a:spLocks noChangeArrowheads="1"/>
          </p:cNvSpPr>
          <p:nvPr/>
        </p:nvSpPr>
        <p:spPr bwMode="auto">
          <a:xfrm>
            <a:off x="6130496" y="4857860"/>
            <a:ext cx="8651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Tx/>
              <a:buChar char="•"/>
            </a:pPr>
            <a:r>
              <a:rPr lang="zh-CN" altLang="fr-FR" sz="1400" b="1" dirty="0">
                <a:latin typeface="宋体" charset="-122"/>
              </a:rPr>
              <a:t>申请备件</a:t>
            </a:r>
            <a:endParaRPr lang="fr-FR" altLang="zh-CN" sz="1400" b="1" dirty="0">
              <a:latin typeface="宋体" charset="-122"/>
            </a:endParaRPr>
          </a:p>
        </p:txBody>
      </p:sp>
      <p:sp>
        <p:nvSpPr>
          <p:cNvPr id="99" name="Line 97"/>
          <p:cNvSpPr>
            <a:spLocks noChangeShapeType="1"/>
          </p:cNvSpPr>
          <p:nvPr/>
        </p:nvSpPr>
        <p:spPr bwMode="auto">
          <a:xfrm>
            <a:off x="7524750" y="4578581"/>
            <a:ext cx="0" cy="576262"/>
          </a:xfrm>
          <a:prstGeom prst="line">
            <a:avLst/>
          </a:prstGeom>
          <a:noFill/>
          <a:ln w="5080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100" name="Text Box 98"/>
          <p:cNvSpPr txBox="1">
            <a:spLocks noChangeArrowheads="1"/>
          </p:cNvSpPr>
          <p:nvPr/>
        </p:nvSpPr>
        <p:spPr bwMode="auto">
          <a:xfrm>
            <a:off x="7622180" y="4870771"/>
            <a:ext cx="9350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Tx/>
              <a:buChar char="•"/>
            </a:pPr>
            <a:r>
              <a:rPr lang="zh-CN" altLang="en-US" sz="1400" b="1" dirty="0" smtClean="0">
                <a:latin typeface="宋体" charset="-122"/>
              </a:rPr>
              <a:t>发放</a:t>
            </a:r>
            <a:r>
              <a:rPr lang="zh-CN" altLang="fr-FR" sz="1400" b="1" dirty="0" smtClean="0">
                <a:latin typeface="宋体" charset="-122"/>
              </a:rPr>
              <a:t>备件</a:t>
            </a:r>
            <a:endParaRPr lang="fr-FR" altLang="zh-CN" sz="1400" b="1" dirty="0">
              <a:latin typeface="宋体" charset="-122"/>
            </a:endParaRPr>
          </a:p>
        </p:txBody>
      </p:sp>
      <p:sp>
        <p:nvSpPr>
          <p:cNvPr id="101" name="Text Box 99"/>
          <p:cNvSpPr txBox="1">
            <a:spLocks noChangeArrowheads="1"/>
          </p:cNvSpPr>
          <p:nvPr/>
        </p:nvSpPr>
        <p:spPr bwMode="auto">
          <a:xfrm>
            <a:off x="4141788" y="5275493"/>
            <a:ext cx="1657350" cy="495520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zh-CN" altLang="en-US" sz="1400" dirty="0" smtClean="0">
                <a:latin typeface="宋体" charset="-122"/>
              </a:rPr>
              <a:t>再次确认</a:t>
            </a:r>
            <a:r>
              <a:rPr lang="zh-CN" altLang="en-US" sz="1400" dirty="0">
                <a:latin typeface="宋体" charset="-122"/>
              </a:rPr>
              <a:t>故障情况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zh-CN" altLang="en-US" sz="1400" dirty="0" smtClean="0">
                <a:latin typeface="宋体" charset="-122"/>
              </a:rPr>
              <a:t>携带备件</a:t>
            </a:r>
            <a:r>
              <a:rPr lang="zh-CN" altLang="en-US" sz="1400" dirty="0">
                <a:latin typeface="宋体" charset="-122"/>
              </a:rPr>
              <a:t>上门服务</a:t>
            </a:r>
          </a:p>
        </p:txBody>
      </p:sp>
      <p:sp>
        <p:nvSpPr>
          <p:cNvPr id="102" name="Text Box 101"/>
          <p:cNvSpPr txBox="1">
            <a:spLocks noChangeArrowheads="1"/>
          </p:cNvSpPr>
          <p:nvPr/>
        </p:nvSpPr>
        <p:spPr bwMode="auto">
          <a:xfrm>
            <a:off x="2771775" y="4578581"/>
            <a:ext cx="5762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Tx/>
              <a:buChar char="•"/>
            </a:pPr>
            <a:r>
              <a:rPr lang="zh-CN" altLang="fr-FR" sz="1400" b="1" dirty="0">
                <a:latin typeface="宋体" charset="-122"/>
              </a:rPr>
              <a:t>电话</a:t>
            </a:r>
          </a:p>
        </p:txBody>
      </p:sp>
      <p:sp>
        <p:nvSpPr>
          <p:cNvPr id="103" name="Text Box 102"/>
          <p:cNvSpPr txBox="1">
            <a:spLocks noChangeArrowheads="1"/>
          </p:cNvSpPr>
          <p:nvPr/>
        </p:nvSpPr>
        <p:spPr bwMode="auto">
          <a:xfrm>
            <a:off x="2339975" y="5875568"/>
            <a:ext cx="8651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Tx/>
              <a:buChar char="•"/>
            </a:pPr>
            <a:r>
              <a:rPr lang="zh-CN" altLang="fr-FR" sz="1400" b="1">
                <a:latin typeface="宋体" charset="-122"/>
              </a:rPr>
              <a:t>上门服务</a:t>
            </a:r>
            <a:endParaRPr lang="fr-FR" altLang="zh-CN" sz="1400" b="1">
              <a:latin typeface="宋体" charset="-122"/>
            </a:endParaRPr>
          </a:p>
        </p:txBody>
      </p:sp>
      <p:grpSp>
        <p:nvGrpSpPr>
          <p:cNvPr id="104" name="Group 104"/>
          <p:cNvGrpSpPr>
            <a:grpSpLocks/>
          </p:cNvGrpSpPr>
          <p:nvPr/>
        </p:nvGrpSpPr>
        <p:grpSpPr bwMode="auto">
          <a:xfrm>
            <a:off x="6661150" y="5707293"/>
            <a:ext cx="1511300" cy="649288"/>
            <a:chOff x="3980" y="2521"/>
            <a:chExt cx="1276" cy="556"/>
          </a:xfrm>
        </p:grpSpPr>
        <p:pic>
          <p:nvPicPr>
            <p:cNvPr id="105" name="Picture 105" descr="3d - blue disc M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0" y="2634"/>
              <a:ext cx="1276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6" name="Group 106"/>
            <p:cNvGrpSpPr>
              <a:grpSpLocks/>
            </p:cNvGrpSpPr>
            <p:nvPr/>
          </p:nvGrpSpPr>
          <p:grpSpPr bwMode="auto">
            <a:xfrm>
              <a:off x="4089" y="2521"/>
              <a:ext cx="1069" cy="524"/>
              <a:chOff x="3176" y="2011"/>
              <a:chExt cx="1069" cy="524"/>
            </a:xfrm>
          </p:grpSpPr>
          <p:sp>
            <p:nvSpPr>
              <p:cNvPr id="107" name="Text Box 107"/>
              <p:cNvSpPr txBox="1">
                <a:spLocks noChangeArrowheads="1"/>
              </p:cNvSpPr>
              <p:nvPr/>
            </p:nvSpPr>
            <p:spPr bwMode="auto">
              <a:xfrm>
                <a:off x="3201" y="2299"/>
                <a:ext cx="982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endParaRPr lang="zh-CN" altLang="zh-CN" sz="1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宋体" pitchFamily="2" charset="-122"/>
                  <a:ea typeface="宋体" pitchFamily="2" charset="-122"/>
                </a:endParaRPr>
              </a:p>
            </p:txBody>
          </p:sp>
          <p:grpSp>
            <p:nvGrpSpPr>
              <p:cNvPr id="108" name="Group 108"/>
              <p:cNvGrpSpPr>
                <a:grpSpLocks/>
              </p:cNvGrpSpPr>
              <p:nvPr/>
            </p:nvGrpSpPr>
            <p:grpSpPr bwMode="auto">
              <a:xfrm rot="-1432827">
                <a:off x="3176" y="2043"/>
                <a:ext cx="217" cy="217"/>
                <a:chOff x="811" y="1059"/>
                <a:chExt cx="529" cy="529"/>
              </a:xfrm>
            </p:grpSpPr>
            <p:sp>
              <p:nvSpPr>
                <p:cNvPr id="394" name="AutoShape 109"/>
                <p:cNvSpPr>
                  <a:spLocks noChangeArrowheads="1"/>
                </p:cNvSpPr>
                <p:nvPr/>
              </p:nvSpPr>
              <p:spPr bwMode="auto">
                <a:xfrm rot="-10643116">
                  <a:off x="811" y="1059"/>
                  <a:ext cx="529" cy="52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9391 w 21600"/>
                    <a:gd name="T13" fmla="*/ 0 h 21600"/>
                    <a:gd name="T14" fmla="*/ 12209 w 21600"/>
                    <a:gd name="T15" fmla="*/ 1045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03" y="10452"/>
                      </a:moveTo>
                      <a:cubicBezTo>
                        <a:pt x="10994" y="10454"/>
                        <a:pt x="11148" y="10609"/>
                        <a:pt x="11148" y="10800"/>
                      </a:cubicBezTo>
                      <a:cubicBezTo>
                        <a:pt x="11148" y="10992"/>
                        <a:pt x="10992" y="11148"/>
                        <a:pt x="10800" y="11148"/>
                      </a:cubicBezTo>
                      <a:cubicBezTo>
                        <a:pt x="10607" y="11148"/>
                        <a:pt x="10452" y="10992"/>
                        <a:pt x="10452" y="10800"/>
                      </a:cubicBezTo>
                      <a:cubicBezTo>
                        <a:pt x="10451" y="10609"/>
                        <a:pt x="10605" y="10454"/>
                        <a:pt x="10796" y="10452"/>
                      </a:cubicBezTo>
                      <a:lnTo>
                        <a:pt x="10675" y="0"/>
                      </a:lnTo>
                      <a:cubicBezTo>
                        <a:pt x="4760" y="68"/>
                        <a:pt x="-1" y="4883"/>
                        <a:pt x="0" y="10800"/>
                      </a:cubicBezTo>
                      <a:cubicBezTo>
                        <a:pt x="0" y="16764"/>
                        <a:pt x="4835" y="21600"/>
                        <a:pt x="10800" y="21600"/>
                      </a:cubicBezTo>
                      <a:cubicBezTo>
                        <a:pt x="16764" y="21600"/>
                        <a:pt x="21600" y="16764"/>
                        <a:pt x="21600" y="10800"/>
                      </a:cubicBezTo>
                      <a:cubicBezTo>
                        <a:pt x="21600" y="4883"/>
                        <a:pt x="16839" y="68"/>
                        <a:pt x="10924" y="0"/>
                      </a:cubicBezTo>
                      <a:lnTo>
                        <a:pt x="10803" y="104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0"/>
                      </a:schemeClr>
                    </a:gs>
                    <a:gs pos="100000">
                      <a:schemeClr val="tx1">
                        <a:alpha val="20000"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95" name="AutoShape 110"/>
                <p:cNvSpPr>
                  <a:spLocks noChangeArrowheads="1"/>
                </p:cNvSpPr>
                <p:nvPr/>
              </p:nvSpPr>
              <p:spPr bwMode="auto">
                <a:xfrm rot="-10643116">
                  <a:off x="891" y="1139"/>
                  <a:ext cx="369" cy="36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9600 w 21600"/>
                    <a:gd name="T13" fmla="*/ 0 h 21600"/>
                    <a:gd name="T14" fmla="*/ 12000 w 21600"/>
                    <a:gd name="T15" fmla="*/ 1042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10" y="10418"/>
                      </a:moveTo>
                      <a:cubicBezTo>
                        <a:pt x="11017" y="10424"/>
                        <a:pt x="11182" y="10593"/>
                        <a:pt x="11182" y="10800"/>
                      </a:cubicBezTo>
                      <a:cubicBezTo>
                        <a:pt x="11182" y="11010"/>
                        <a:pt x="11010" y="11182"/>
                        <a:pt x="10800" y="11182"/>
                      </a:cubicBezTo>
                      <a:cubicBezTo>
                        <a:pt x="10589" y="11182"/>
                        <a:pt x="10418" y="11010"/>
                        <a:pt x="10418" y="10800"/>
                      </a:cubicBezTo>
                      <a:cubicBezTo>
                        <a:pt x="10417" y="10593"/>
                        <a:pt x="10582" y="10424"/>
                        <a:pt x="10789" y="10418"/>
                      </a:cubicBezTo>
                      <a:lnTo>
                        <a:pt x="10489" y="4"/>
                      </a:lnTo>
                      <a:cubicBezTo>
                        <a:pt x="4647" y="172"/>
                        <a:pt x="-1" y="4956"/>
                        <a:pt x="0" y="10800"/>
                      </a:cubicBezTo>
                      <a:cubicBezTo>
                        <a:pt x="0" y="16764"/>
                        <a:pt x="4835" y="21600"/>
                        <a:pt x="10800" y="21600"/>
                      </a:cubicBezTo>
                      <a:cubicBezTo>
                        <a:pt x="16764" y="21600"/>
                        <a:pt x="21600" y="16764"/>
                        <a:pt x="21600" y="10800"/>
                      </a:cubicBezTo>
                      <a:cubicBezTo>
                        <a:pt x="21600" y="4956"/>
                        <a:pt x="16952" y="172"/>
                        <a:pt x="11110" y="4"/>
                      </a:cubicBezTo>
                      <a:lnTo>
                        <a:pt x="10810" y="1041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0"/>
                      </a:schemeClr>
                    </a:gs>
                    <a:gs pos="100000">
                      <a:schemeClr val="tx1">
                        <a:alpha val="20000"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96" name="AutoShape 111"/>
                <p:cNvSpPr>
                  <a:spLocks noChangeArrowheads="1"/>
                </p:cNvSpPr>
                <p:nvPr/>
              </p:nvSpPr>
              <p:spPr bwMode="auto">
                <a:xfrm rot="-10643116">
                  <a:off x="958" y="1206"/>
                  <a:ext cx="235" cy="23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10019 w 21600"/>
                    <a:gd name="T13" fmla="*/ 0 h 21600"/>
                    <a:gd name="T14" fmla="*/ 11581 w 21600"/>
                    <a:gd name="T15" fmla="*/ 9559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80" y="9554"/>
                      </a:moveTo>
                      <a:cubicBezTo>
                        <a:pt x="11537" y="9597"/>
                        <a:pt x="12048" y="10142"/>
                        <a:pt x="12048" y="10800"/>
                      </a:cubicBezTo>
                      <a:cubicBezTo>
                        <a:pt x="12048" y="11489"/>
                        <a:pt x="11489" y="12048"/>
                        <a:pt x="10800" y="12048"/>
                      </a:cubicBezTo>
                      <a:cubicBezTo>
                        <a:pt x="10110" y="12048"/>
                        <a:pt x="9552" y="11489"/>
                        <a:pt x="9552" y="10800"/>
                      </a:cubicBezTo>
                      <a:cubicBezTo>
                        <a:pt x="9551" y="10142"/>
                        <a:pt x="10062" y="9597"/>
                        <a:pt x="10719" y="9554"/>
                      </a:cubicBezTo>
                      <a:lnTo>
                        <a:pt x="10099" y="22"/>
                      </a:lnTo>
                      <a:cubicBezTo>
                        <a:pt x="4418" y="392"/>
                        <a:pt x="-1" y="5107"/>
                        <a:pt x="0" y="10800"/>
                      </a:cubicBezTo>
                      <a:cubicBezTo>
                        <a:pt x="0" y="16764"/>
                        <a:pt x="4835" y="21600"/>
                        <a:pt x="10800" y="21600"/>
                      </a:cubicBezTo>
                      <a:cubicBezTo>
                        <a:pt x="16764" y="21600"/>
                        <a:pt x="21600" y="16764"/>
                        <a:pt x="21600" y="10800"/>
                      </a:cubicBezTo>
                      <a:cubicBezTo>
                        <a:pt x="21600" y="5107"/>
                        <a:pt x="17181" y="392"/>
                        <a:pt x="11500" y="22"/>
                      </a:cubicBezTo>
                      <a:lnTo>
                        <a:pt x="10880" y="955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0"/>
                      </a:schemeClr>
                    </a:gs>
                    <a:gs pos="100000">
                      <a:schemeClr val="tx1">
                        <a:alpha val="20000"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09" name="Group 112"/>
              <p:cNvGrpSpPr>
                <a:grpSpLocks/>
              </p:cNvGrpSpPr>
              <p:nvPr/>
            </p:nvGrpSpPr>
            <p:grpSpPr bwMode="auto">
              <a:xfrm>
                <a:off x="3876" y="2119"/>
                <a:ext cx="190" cy="173"/>
                <a:chOff x="0" y="888"/>
                <a:chExt cx="588" cy="514"/>
              </a:xfrm>
            </p:grpSpPr>
            <p:sp>
              <p:nvSpPr>
                <p:cNvPr id="292" name="Freeform 113"/>
                <p:cNvSpPr>
                  <a:spLocks/>
                </p:cNvSpPr>
                <p:nvPr/>
              </p:nvSpPr>
              <p:spPr bwMode="auto">
                <a:xfrm>
                  <a:off x="0" y="888"/>
                  <a:ext cx="588" cy="513"/>
                </a:xfrm>
                <a:custGeom>
                  <a:avLst/>
                  <a:gdLst>
                    <a:gd name="T0" fmla="*/ 6 w 588"/>
                    <a:gd name="T1" fmla="*/ 513 h 513"/>
                    <a:gd name="T2" fmla="*/ 0 w 588"/>
                    <a:gd name="T3" fmla="*/ 489 h 513"/>
                    <a:gd name="T4" fmla="*/ 72 w 588"/>
                    <a:gd name="T5" fmla="*/ 351 h 513"/>
                    <a:gd name="T6" fmla="*/ 74 w 588"/>
                    <a:gd name="T7" fmla="*/ 0 h 513"/>
                    <a:gd name="T8" fmla="*/ 515 w 588"/>
                    <a:gd name="T9" fmla="*/ 0 h 513"/>
                    <a:gd name="T10" fmla="*/ 516 w 588"/>
                    <a:gd name="T11" fmla="*/ 351 h 513"/>
                    <a:gd name="T12" fmla="*/ 588 w 588"/>
                    <a:gd name="T13" fmla="*/ 489 h 513"/>
                    <a:gd name="T14" fmla="*/ 579 w 588"/>
                    <a:gd name="T15" fmla="*/ 511 h 513"/>
                    <a:gd name="T16" fmla="*/ 6 w 588"/>
                    <a:gd name="T17" fmla="*/ 513 h 51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588" h="513">
                      <a:moveTo>
                        <a:pt x="6" y="513"/>
                      </a:moveTo>
                      <a:lnTo>
                        <a:pt x="0" y="489"/>
                      </a:lnTo>
                      <a:lnTo>
                        <a:pt x="72" y="351"/>
                      </a:lnTo>
                      <a:lnTo>
                        <a:pt x="74" y="0"/>
                      </a:lnTo>
                      <a:lnTo>
                        <a:pt x="515" y="0"/>
                      </a:lnTo>
                      <a:lnTo>
                        <a:pt x="516" y="351"/>
                      </a:lnTo>
                      <a:lnTo>
                        <a:pt x="588" y="489"/>
                      </a:lnTo>
                      <a:lnTo>
                        <a:pt x="579" y="511"/>
                      </a:lnTo>
                      <a:lnTo>
                        <a:pt x="6" y="513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 w="3175">
                  <a:solidFill>
                    <a:srgbClr val="808080"/>
                  </a:solidFill>
                  <a:round/>
                  <a:headEnd/>
                  <a:tailEnd/>
                </a:ln>
                <a:effectLst>
                  <a:outerShdw dist="17961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3" name="Freeform 114"/>
                <p:cNvSpPr>
                  <a:spLocks/>
                </p:cNvSpPr>
                <p:nvPr/>
              </p:nvSpPr>
              <p:spPr bwMode="auto">
                <a:xfrm>
                  <a:off x="0" y="1378"/>
                  <a:ext cx="588" cy="24"/>
                </a:xfrm>
                <a:custGeom>
                  <a:avLst/>
                  <a:gdLst>
                    <a:gd name="T0" fmla="*/ 6 w 588"/>
                    <a:gd name="T1" fmla="*/ 24 h 24"/>
                    <a:gd name="T2" fmla="*/ 0 w 588"/>
                    <a:gd name="T3" fmla="*/ 0 h 24"/>
                    <a:gd name="T4" fmla="*/ 588 w 588"/>
                    <a:gd name="T5" fmla="*/ 0 h 24"/>
                    <a:gd name="T6" fmla="*/ 579 w 588"/>
                    <a:gd name="T7" fmla="*/ 22 h 24"/>
                    <a:gd name="T8" fmla="*/ 6 w 588"/>
                    <a:gd name="T9" fmla="*/ 24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88" h="24">
                      <a:moveTo>
                        <a:pt x="6" y="24"/>
                      </a:moveTo>
                      <a:lnTo>
                        <a:pt x="0" y="0"/>
                      </a:lnTo>
                      <a:lnTo>
                        <a:pt x="588" y="0"/>
                      </a:lnTo>
                      <a:lnTo>
                        <a:pt x="579" y="22"/>
                      </a:ln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4" name="Freeform 115"/>
                <p:cNvSpPr>
                  <a:spLocks/>
                </p:cNvSpPr>
                <p:nvPr/>
              </p:nvSpPr>
              <p:spPr bwMode="auto">
                <a:xfrm>
                  <a:off x="85" y="902"/>
                  <a:ext cx="417" cy="308"/>
                </a:xfrm>
                <a:custGeom>
                  <a:avLst/>
                  <a:gdLst>
                    <a:gd name="T0" fmla="*/ 411 w 420"/>
                    <a:gd name="T1" fmla="*/ 0 h 308"/>
                    <a:gd name="T2" fmla="*/ 0 w 420"/>
                    <a:gd name="T3" fmla="*/ 0 h 308"/>
                    <a:gd name="T4" fmla="*/ 1 w 420"/>
                    <a:gd name="T5" fmla="*/ 308 h 308"/>
                    <a:gd name="T6" fmla="*/ 411 w 420"/>
                    <a:gd name="T7" fmla="*/ 308 h 308"/>
                    <a:gd name="T8" fmla="*/ 411 w 420"/>
                    <a:gd name="T9" fmla="*/ 0 h 3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20" h="308">
                      <a:moveTo>
                        <a:pt x="420" y="0"/>
                      </a:moveTo>
                      <a:lnTo>
                        <a:pt x="0" y="0"/>
                      </a:lnTo>
                      <a:lnTo>
                        <a:pt x="1" y="308"/>
                      </a:lnTo>
                      <a:lnTo>
                        <a:pt x="420" y="308"/>
                      </a:lnTo>
                      <a:lnTo>
                        <a:pt x="42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100000">
                      <a:srgbClr val="333333"/>
                    </a:gs>
                  </a:gsLst>
                  <a:lin ang="2700000" scaled="1"/>
                </a:gradFill>
                <a:ln w="6350">
                  <a:solidFill>
                    <a:srgbClr val="666666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5" name="Freeform 116"/>
                <p:cNvSpPr>
                  <a:spLocks/>
                </p:cNvSpPr>
                <p:nvPr/>
              </p:nvSpPr>
              <p:spPr bwMode="auto">
                <a:xfrm>
                  <a:off x="70" y="1236"/>
                  <a:ext cx="448" cy="7"/>
                </a:xfrm>
                <a:custGeom>
                  <a:avLst/>
                  <a:gdLst>
                    <a:gd name="T0" fmla="*/ 0 w 448"/>
                    <a:gd name="T1" fmla="*/ 6 h 7"/>
                    <a:gd name="T2" fmla="*/ 3 w 448"/>
                    <a:gd name="T3" fmla="*/ 0 h 7"/>
                    <a:gd name="T4" fmla="*/ 445 w 448"/>
                    <a:gd name="T5" fmla="*/ 0 h 7"/>
                    <a:gd name="T6" fmla="*/ 448 w 448"/>
                    <a:gd name="T7" fmla="*/ 7 h 7"/>
                    <a:gd name="T8" fmla="*/ 0 w 448"/>
                    <a:gd name="T9" fmla="*/ 6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48" h="7">
                      <a:moveTo>
                        <a:pt x="0" y="6"/>
                      </a:moveTo>
                      <a:lnTo>
                        <a:pt x="3" y="0"/>
                      </a:lnTo>
                      <a:lnTo>
                        <a:pt x="445" y="0"/>
                      </a:lnTo>
                      <a:lnTo>
                        <a:pt x="448" y="7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296" name="Group 117"/>
                <p:cNvGrpSpPr>
                  <a:grpSpLocks/>
                </p:cNvGrpSpPr>
                <p:nvPr/>
              </p:nvGrpSpPr>
              <p:grpSpPr bwMode="auto">
                <a:xfrm>
                  <a:off x="55" y="1252"/>
                  <a:ext cx="485" cy="84"/>
                  <a:chOff x="55" y="1252"/>
                  <a:chExt cx="485" cy="84"/>
                </a:xfrm>
              </p:grpSpPr>
              <p:sp>
                <p:nvSpPr>
                  <p:cNvPr id="298" name="Rectangle 118"/>
                  <p:cNvSpPr>
                    <a:spLocks noChangeArrowheads="1"/>
                  </p:cNvSpPr>
                  <p:nvPr/>
                </p:nvSpPr>
                <p:spPr bwMode="auto">
                  <a:xfrm>
                    <a:off x="80" y="1252"/>
                    <a:ext cx="17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9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100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0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127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1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154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2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181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3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208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4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235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5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265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6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292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19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8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46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9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375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0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403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1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430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2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483" y="1252"/>
                    <a:ext cx="29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3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457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4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75" y="1266"/>
                    <a:ext cx="35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5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114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6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141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168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193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9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220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0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249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1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276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2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303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3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330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4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357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5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6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412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7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439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494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468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0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70" y="1280"/>
                    <a:ext cx="29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1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03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2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30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3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157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4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185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5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212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6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239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7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267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8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92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39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19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0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45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1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372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2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97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3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424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4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485" y="1280"/>
                    <a:ext cx="35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5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451" y="1280"/>
                    <a:ext cx="29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6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119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7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146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173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49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200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0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227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1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254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280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307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4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334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5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361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6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388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7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414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8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441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9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498" y="1294"/>
                    <a:ext cx="29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0" name="Rectangle 180"/>
                  <p:cNvSpPr>
                    <a:spLocks noChangeArrowheads="1"/>
                  </p:cNvSpPr>
                  <p:nvPr/>
                </p:nvSpPr>
                <p:spPr bwMode="auto">
                  <a:xfrm>
                    <a:off x="470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1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65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2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92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3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60" y="1310"/>
                    <a:ext cx="35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4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97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5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124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6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151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7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176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8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204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69" name="Rectangle 189"/>
                  <p:cNvSpPr>
                    <a:spLocks noChangeArrowheads="1"/>
                  </p:cNvSpPr>
                  <p:nvPr/>
                </p:nvSpPr>
                <p:spPr bwMode="auto">
                  <a:xfrm>
                    <a:off x="231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0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257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1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284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2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311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3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338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4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364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5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391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6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418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7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499" y="1310"/>
                    <a:ext cx="35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8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445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79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115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0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144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1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171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2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198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3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27" y="1324"/>
                    <a:ext cx="115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4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347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5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75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6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402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7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429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8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484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89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456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0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55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1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87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2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511" y="1324"/>
                    <a:ext cx="29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472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97" name="Rectangle 214"/>
                <p:cNvSpPr>
                  <a:spLocks noChangeArrowheads="1"/>
                </p:cNvSpPr>
                <p:nvPr/>
              </p:nvSpPr>
              <p:spPr bwMode="auto">
                <a:xfrm>
                  <a:off x="262" y="1342"/>
                  <a:ext cx="58" cy="23"/>
                </a:xfrm>
                <a:prstGeom prst="rect">
                  <a:avLst/>
                </a:prstGeom>
                <a:solidFill>
                  <a:srgbClr val="B3B3B3"/>
                </a:solidFill>
                <a:ln w="317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0" name="Group 215"/>
              <p:cNvGrpSpPr>
                <a:grpSpLocks/>
              </p:cNvGrpSpPr>
              <p:nvPr/>
            </p:nvGrpSpPr>
            <p:grpSpPr bwMode="auto">
              <a:xfrm>
                <a:off x="3402" y="2119"/>
                <a:ext cx="190" cy="173"/>
                <a:chOff x="0" y="888"/>
                <a:chExt cx="588" cy="514"/>
              </a:xfrm>
            </p:grpSpPr>
            <p:sp>
              <p:nvSpPr>
                <p:cNvPr id="190" name="Freeform 216"/>
                <p:cNvSpPr>
                  <a:spLocks/>
                </p:cNvSpPr>
                <p:nvPr/>
              </p:nvSpPr>
              <p:spPr bwMode="auto">
                <a:xfrm>
                  <a:off x="0" y="888"/>
                  <a:ext cx="588" cy="513"/>
                </a:xfrm>
                <a:custGeom>
                  <a:avLst/>
                  <a:gdLst>
                    <a:gd name="T0" fmla="*/ 6 w 588"/>
                    <a:gd name="T1" fmla="*/ 513 h 513"/>
                    <a:gd name="T2" fmla="*/ 0 w 588"/>
                    <a:gd name="T3" fmla="*/ 489 h 513"/>
                    <a:gd name="T4" fmla="*/ 72 w 588"/>
                    <a:gd name="T5" fmla="*/ 351 h 513"/>
                    <a:gd name="T6" fmla="*/ 74 w 588"/>
                    <a:gd name="T7" fmla="*/ 0 h 513"/>
                    <a:gd name="T8" fmla="*/ 515 w 588"/>
                    <a:gd name="T9" fmla="*/ 0 h 513"/>
                    <a:gd name="T10" fmla="*/ 516 w 588"/>
                    <a:gd name="T11" fmla="*/ 351 h 513"/>
                    <a:gd name="T12" fmla="*/ 588 w 588"/>
                    <a:gd name="T13" fmla="*/ 489 h 513"/>
                    <a:gd name="T14" fmla="*/ 579 w 588"/>
                    <a:gd name="T15" fmla="*/ 511 h 513"/>
                    <a:gd name="T16" fmla="*/ 6 w 588"/>
                    <a:gd name="T17" fmla="*/ 513 h 51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588" h="513">
                      <a:moveTo>
                        <a:pt x="6" y="513"/>
                      </a:moveTo>
                      <a:lnTo>
                        <a:pt x="0" y="489"/>
                      </a:lnTo>
                      <a:lnTo>
                        <a:pt x="72" y="351"/>
                      </a:lnTo>
                      <a:lnTo>
                        <a:pt x="74" y="0"/>
                      </a:lnTo>
                      <a:lnTo>
                        <a:pt x="515" y="0"/>
                      </a:lnTo>
                      <a:lnTo>
                        <a:pt x="516" y="351"/>
                      </a:lnTo>
                      <a:lnTo>
                        <a:pt x="588" y="489"/>
                      </a:lnTo>
                      <a:lnTo>
                        <a:pt x="579" y="511"/>
                      </a:lnTo>
                      <a:lnTo>
                        <a:pt x="6" y="513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 w="3175">
                  <a:solidFill>
                    <a:srgbClr val="808080"/>
                  </a:solidFill>
                  <a:round/>
                  <a:headEnd/>
                  <a:tailEnd/>
                </a:ln>
                <a:effectLst>
                  <a:outerShdw dist="17961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91" name="Freeform 217"/>
                <p:cNvSpPr>
                  <a:spLocks/>
                </p:cNvSpPr>
                <p:nvPr/>
              </p:nvSpPr>
              <p:spPr bwMode="auto">
                <a:xfrm>
                  <a:off x="0" y="1378"/>
                  <a:ext cx="588" cy="24"/>
                </a:xfrm>
                <a:custGeom>
                  <a:avLst/>
                  <a:gdLst>
                    <a:gd name="T0" fmla="*/ 6 w 588"/>
                    <a:gd name="T1" fmla="*/ 24 h 24"/>
                    <a:gd name="T2" fmla="*/ 0 w 588"/>
                    <a:gd name="T3" fmla="*/ 0 h 24"/>
                    <a:gd name="T4" fmla="*/ 588 w 588"/>
                    <a:gd name="T5" fmla="*/ 0 h 24"/>
                    <a:gd name="T6" fmla="*/ 579 w 588"/>
                    <a:gd name="T7" fmla="*/ 22 h 24"/>
                    <a:gd name="T8" fmla="*/ 6 w 588"/>
                    <a:gd name="T9" fmla="*/ 24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88" h="24">
                      <a:moveTo>
                        <a:pt x="6" y="24"/>
                      </a:moveTo>
                      <a:lnTo>
                        <a:pt x="0" y="0"/>
                      </a:lnTo>
                      <a:lnTo>
                        <a:pt x="588" y="0"/>
                      </a:lnTo>
                      <a:lnTo>
                        <a:pt x="579" y="22"/>
                      </a:ln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92" name="Freeform 218"/>
                <p:cNvSpPr>
                  <a:spLocks/>
                </p:cNvSpPr>
                <p:nvPr/>
              </p:nvSpPr>
              <p:spPr bwMode="auto">
                <a:xfrm>
                  <a:off x="85" y="902"/>
                  <a:ext cx="417" cy="308"/>
                </a:xfrm>
                <a:custGeom>
                  <a:avLst/>
                  <a:gdLst>
                    <a:gd name="T0" fmla="*/ 411 w 420"/>
                    <a:gd name="T1" fmla="*/ 0 h 308"/>
                    <a:gd name="T2" fmla="*/ 0 w 420"/>
                    <a:gd name="T3" fmla="*/ 0 h 308"/>
                    <a:gd name="T4" fmla="*/ 1 w 420"/>
                    <a:gd name="T5" fmla="*/ 308 h 308"/>
                    <a:gd name="T6" fmla="*/ 411 w 420"/>
                    <a:gd name="T7" fmla="*/ 308 h 308"/>
                    <a:gd name="T8" fmla="*/ 411 w 420"/>
                    <a:gd name="T9" fmla="*/ 0 h 3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20" h="308">
                      <a:moveTo>
                        <a:pt x="420" y="0"/>
                      </a:moveTo>
                      <a:lnTo>
                        <a:pt x="0" y="0"/>
                      </a:lnTo>
                      <a:lnTo>
                        <a:pt x="1" y="308"/>
                      </a:lnTo>
                      <a:lnTo>
                        <a:pt x="420" y="308"/>
                      </a:lnTo>
                      <a:lnTo>
                        <a:pt x="42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100000">
                      <a:srgbClr val="333333"/>
                    </a:gs>
                  </a:gsLst>
                  <a:lin ang="2700000" scaled="1"/>
                </a:gradFill>
                <a:ln w="6350">
                  <a:solidFill>
                    <a:srgbClr val="666666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93" name="Freeform 219"/>
                <p:cNvSpPr>
                  <a:spLocks/>
                </p:cNvSpPr>
                <p:nvPr/>
              </p:nvSpPr>
              <p:spPr bwMode="auto">
                <a:xfrm>
                  <a:off x="70" y="1236"/>
                  <a:ext cx="448" cy="7"/>
                </a:xfrm>
                <a:custGeom>
                  <a:avLst/>
                  <a:gdLst>
                    <a:gd name="T0" fmla="*/ 0 w 448"/>
                    <a:gd name="T1" fmla="*/ 6 h 7"/>
                    <a:gd name="T2" fmla="*/ 3 w 448"/>
                    <a:gd name="T3" fmla="*/ 0 h 7"/>
                    <a:gd name="T4" fmla="*/ 445 w 448"/>
                    <a:gd name="T5" fmla="*/ 0 h 7"/>
                    <a:gd name="T6" fmla="*/ 448 w 448"/>
                    <a:gd name="T7" fmla="*/ 7 h 7"/>
                    <a:gd name="T8" fmla="*/ 0 w 448"/>
                    <a:gd name="T9" fmla="*/ 6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48" h="7">
                      <a:moveTo>
                        <a:pt x="0" y="6"/>
                      </a:moveTo>
                      <a:lnTo>
                        <a:pt x="3" y="0"/>
                      </a:lnTo>
                      <a:lnTo>
                        <a:pt x="445" y="0"/>
                      </a:lnTo>
                      <a:lnTo>
                        <a:pt x="448" y="7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94" name="Group 220"/>
                <p:cNvGrpSpPr>
                  <a:grpSpLocks/>
                </p:cNvGrpSpPr>
                <p:nvPr/>
              </p:nvGrpSpPr>
              <p:grpSpPr bwMode="auto">
                <a:xfrm>
                  <a:off x="55" y="1252"/>
                  <a:ext cx="485" cy="84"/>
                  <a:chOff x="55" y="1252"/>
                  <a:chExt cx="485" cy="84"/>
                </a:xfrm>
              </p:grpSpPr>
              <p:sp>
                <p:nvSpPr>
                  <p:cNvPr id="196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80" y="1252"/>
                    <a:ext cx="17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7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100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8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127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154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181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" name="Rectangle 226"/>
                  <p:cNvSpPr>
                    <a:spLocks noChangeArrowheads="1"/>
                  </p:cNvSpPr>
                  <p:nvPr/>
                </p:nvSpPr>
                <p:spPr bwMode="auto">
                  <a:xfrm>
                    <a:off x="208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2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235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3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265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4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292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19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6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346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7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375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8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403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9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430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0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483" y="1252"/>
                    <a:ext cx="29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1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457" y="1252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2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75" y="1266"/>
                    <a:ext cx="35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3" name="Rectangle 238"/>
                  <p:cNvSpPr>
                    <a:spLocks noChangeArrowheads="1"/>
                  </p:cNvSpPr>
                  <p:nvPr/>
                </p:nvSpPr>
                <p:spPr bwMode="auto">
                  <a:xfrm>
                    <a:off x="114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4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141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5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168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6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193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7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220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8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249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9" name="Rectangle 244"/>
                  <p:cNvSpPr>
                    <a:spLocks noChangeArrowheads="1"/>
                  </p:cNvSpPr>
                  <p:nvPr/>
                </p:nvSpPr>
                <p:spPr bwMode="auto">
                  <a:xfrm>
                    <a:off x="276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0" name="Rectangle 245"/>
                  <p:cNvSpPr>
                    <a:spLocks noChangeArrowheads="1"/>
                  </p:cNvSpPr>
                  <p:nvPr/>
                </p:nvSpPr>
                <p:spPr bwMode="auto">
                  <a:xfrm>
                    <a:off x="303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1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330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2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357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3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4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412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439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494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468" y="1266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70" y="1280"/>
                    <a:ext cx="29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9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103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0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130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1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157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2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185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3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212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4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239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5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267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6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292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7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19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8" name="Rectangle 263"/>
                  <p:cNvSpPr>
                    <a:spLocks noChangeArrowheads="1"/>
                  </p:cNvSpPr>
                  <p:nvPr/>
                </p:nvSpPr>
                <p:spPr bwMode="auto">
                  <a:xfrm>
                    <a:off x="345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39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372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0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397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1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424" y="128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2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485" y="1280"/>
                    <a:ext cx="35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3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451" y="1280"/>
                    <a:ext cx="29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4" name="Rectangle 269"/>
                  <p:cNvSpPr>
                    <a:spLocks noChangeArrowheads="1"/>
                  </p:cNvSpPr>
                  <p:nvPr/>
                </p:nvSpPr>
                <p:spPr bwMode="auto">
                  <a:xfrm>
                    <a:off x="119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5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146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6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173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7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200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8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227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49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254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0" name="Rectangle 275"/>
                  <p:cNvSpPr>
                    <a:spLocks noChangeArrowheads="1"/>
                  </p:cNvSpPr>
                  <p:nvPr/>
                </p:nvSpPr>
                <p:spPr bwMode="auto">
                  <a:xfrm>
                    <a:off x="280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1" name="Rectangle 276"/>
                  <p:cNvSpPr>
                    <a:spLocks noChangeArrowheads="1"/>
                  </p:cNvSpPr>
                  <p:nvPr/>
                </p:nvSpPr>
                <p:spPr bwMode="auto">
                  <a:xfrm>
                    <a:off x="307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2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334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3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361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4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388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5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414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6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441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7" name="Rectangle 282"/>
                  <p:cNvSpPr>
                    <a:spLocks noChangeArrowheads="1"/>
                  </p:cNvSpPr>
                  <p:nvPr/>
                </p:nvSpPr>
                <p:spPr bwMode="auto">
                  <a:xfrm>
                    <a:off x="498" y="1294"/>
                    <a:ext cx="29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8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470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59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65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0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92" y="129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1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60" y="1310"/>
                    <a:ext cx="35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2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97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3" name="Rectangle 288"/>
                  <p:cNvSpPr>
                    <a:spLocks noChangeArrowheads="1"/>
                  </p:cNvSpPr>
                  <p:nvPr/>
                </p:nvSpPr>
                <p:spPr bwMode="auto">
                  <a:xfrm>
                    <a:off x="124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4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151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5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176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6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204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7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231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8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257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9" name="Rectangle 294"/>
                  <p:cNvSpPr>
                    <a:spLocks noChangeArrowheads="1"/>
                  </p:cNvSpPr>
                  <p:nvPr/>
                </p:nvSpPr>
                <p:spPr bwMode="auto">
                  <a:xfrm>
                    <a:off x="284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0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311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1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338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2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364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3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391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4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418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5" name="Rectangle 300"/>
                  <p:cNvSpPr>
                    <a:spLocks noChangeArrowheads="1"/>
                  </p:cNvSpPr>
                  <p:nvPr/>
                </p:nvSpPr>
                <p:spPr bwMode="auto">
                  <a:xfrm>
                    <a:off x="499" y="1310"/>
                    <a:ext cx="35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6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445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7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115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8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144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79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171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0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198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1" name="Rectangle 306"/>
                  <p:cNvSpPr>
                    <a:spLocks noChangeArrowheads="1"/>
                  </p:cNvSpPr>
                  <p:nvPr/>
                </p:nvSpPr>
                <p:spPr bwMode="auto">
                  <a:xfrm>
                    <a:off x="227" y="1324"/>
                    <a:ext cx="115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2" name="Rectangle 307"/>
                  <p:cNvSpPr>
                    <a:spLocks noChangeArrowheads="1"/>
                  </p:cNvSpPr>
                  <p:nvPr/>
                </p:nvSpPr>
                <p:spPr bwMode="auto">
                  <a:xfrm>
                    <a:off x="347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3" name="Rectangle 308"/>
                  <p:cNvSpPr>
                    <a:spLocks noChangeArrowheads="1"/>
                  </p:cNvSpPr>
                  <p:nvPr/>
                </p:nvSpPr>
                <p:spPr bwMode="auto">
                  <a:xfrm>
                    <a:off x="375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4" name="Rectangle 309"/>
                  <p:cNvSpPr>
                    <a:spLocks noChangeArrowheads="1"/>
                  </p:cNvSpPr>
                  <p:nvPr/>
                </p:nvSpPr>
                <p:spPr bwMode="auto">
                  <a:xfrm>
                    <a:off x="402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5" name="Rectangle 310"/>
                  <p:cNvSpPr>
                    <a:spLocks noChangeArrowheads="1"/>
                  </p:cNvSpPr>
                  <p:nvPr/>
                </p:nvSpPr>
                <p:spPr bwMode="auto">
                  <a:xfrm>
                    <a:off x="429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6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484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7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456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8" name="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55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89" name="Rectangle 314"/>
                  <p:cNvSpPr>
                    <a:spLocks noChangeArrowheads="1"/>
                  </p:cNvSpPr>
                  <p:nvPr/>
                </p:nvSpPr>
                <p:spPr bwMode="auto">
                  <a:xfrm>
                    <a:off x="87" y="1324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0" name="Rectangle 315"/>
                  <p:cNvSpPr>
                    <a:spLocks noChangeArrowheads="1"/>
                  </p:cNvSpPr>
                  <p:nvPr/>
                </p:nvSpPr>
                <p:spPr bwMode="auto">
                  <a:xfrm>
                    <a:off x="511" y="1324"/>
                    <a:ext cx="29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1" name="Rectangle 316"/>
                  <p:cNvSpPr>
                    <a:spLocks noChangeArrowheads="1"/>
                  </p:cNvSpPr>
                  <p:nvPr/>
                </p:nvSpPr>
                <p:spPr bwMode="auto">
                  <a:xfrm>
                    <a:off x="472" y="1310"/>
                    <a:ext cx="23" cy="12"/>
                  </a:xfrm>
                  <a:prstGeom prst="rect">
                    <a:avLst/>
                  </a:prstGeom>
                  <a:solidFill>
                    <a:srgbClr val="66666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175">
                        <a:solidFill>
                          <a:srgbClr val="999999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95" name="Rectangle 317"/>
                <p:cNvSpPr>
                  <a:spLocks noChangeArrowheads="1"/>
                </p:cNvSpPr>
                <p:nvPr/>
              </p:nvSpPr>
              <p:spPr bwMode="auto">
                <a:xfrm>
                  <a:off x="262" y="1342"/>
                  <a:ext cx="58" cy="23"/>
                </a:xfrm>
                <a:prstGeom prst="rect">
                  <a:avLst/>
                </a:prstGeom>
                <a:solidFill>
                  <a:srgbClr val="B3B3B3"/>
                </a:solidFill>
                <a:ln w="317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1" name="Group 318"/>
              <p:cNvGrpSpPr>
                <a:grpSpLocks/>
              </p:cNvGrpSpPr>
              <p:nvPr/>
            </p:nvGrpSpPr>
            <p:grpSpPr bwMode="auto">
              <a:xfrm>
                <a:off x="3333" y="2062"/>
                <a:ext cx="109" cy="248"/>
                <a:chOff x="103" y="714"/>
                <a:chExt cx="530" cy="1173"/>
              </a:xfrm>
            </p:grpSpPr>
            <p:sp>
              <p:nvSpPr>
                <p:cNvPr id="188" name="Oval 319"/>
                <p:cNvSpPr>
                  <a:spLocks noChangeArrowheads="1"/>
                </p:cNvSpPr>
                <p:nvPr/>
              </p:nvSpPr>
              <p:spPr bwMode="auto">
                <a:xfrm>
                  <a:off x="249" y="714"/>
                  <a:ext cx="246" cy="246"/>
                </a:xfrm>
                <a:prstGeom prst="ellipse">
                  <a:avLst/>
                </a:prstGeom>
                <a:solidFill>
                  <a:srgbClr val="000000"/>
                </a:solidFill>
                <a:ln w="3175">
                  <a:solidFill>
                    <a:srgbClr val="99B1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9" name="Freeform 320"/>
                <p:cNvSpPr>
                  <a:spLocks/>
                </p:cNvSpPr>
                <p:nvPr/>
              </p:nvSpPr>
              <p:spPr bwMode="auto">
                <a:xfrm>
                  <a:off x="103" y="986"/>
                  <a:ext cx="530" cy="901"/>
                </a:xfrm>
                <a:custGeom>
                  <a:avLst/>
                  <a:gdLst>
                    <a:gd name="T0" fmla="*/ 0 w 530"/>
                    <a:gd name="T1" fmla="*/ 435 h 901"/>
                    <a:gd name="T2" fmla="*/ 0 w 530"/>
                    <a:gd name="T3" fmla="*/ 86 h 901"/>
                    <a:gd name="T4" fmla="*/ 266 w 530"/>
                    <a:gd name="T5" fmla="*/ 2 h 901"/>
                    <a:gd name="T6" fmla="*/ 530 w 530"/>
                    <a:gd name="T7" fmla="*/ 86 h 901"/>
                    <a:gd name="T8" fmla="*/ 530 w 530"/>
                    <a:gd name="T9" fmla="*/ 441 h 901"/>
                    <a:gd name="T10" fmla="*/ 420 w 530"/>
                    <a:gd name="T11" fmla="*/ 441 h 901"/>
                    <a:gd name="T12" fmla="*/ 420 w 530"/>
                    <a:gd name="T13" fmla="*/ 180 h 901"/>
                    <a:gd name="T14" fmla="*/ 421 w 530"/>
                    <a:gd name="T15" fmla="*/ 484 h 901"/>
                    <a:gd name="T16" fmla="*/ 469 w 530"/>
                    <a:gd name="T17" fmla="*/ 901 h 901"/>
                    <a:gd name="T18" fmla="*/ 358 w 530"/>
                    <a:gd name="T19" fmla="*/ 901 h 901"/>
                    <a:gd name="T20" fmla="*/ 269 w 530"/>
                    <a:gd name="T21" fmla="*/ 547 h 901"/>
                    <a:gd name="T22" fmla="*/ 256 w 530"/>
                    <a:gd name="T23" fmla="*/ 547 h 901"/>
                    <a:gd name="T24" fmla="*/ 158 w 530"/>
                    <a:gd name="T25" fmla="*/ 901 h 901"/>
                    <a:gd name="T26" fmla="*/ 62 w 530"/>
                    <a:gd name="T27" fmla="*/ 901 h 901"/>
                    <a:gd name="T28" fmla="*/ 109 w 530"/>
                    <a:gd name="T29" fmla="*/ 478 h 901"/>
                    <a:gd name="T30" fmla="*/ 108 w 530"/>
                    <a:gd name="T31" fmla="*/ 176 h 901"/>
                    <a:gd name="T32" fmla="*/ 110 w 530"/>
                    <a:gd name="T33" fmla="*/ 439 h 901"/>
                    <a:gd name="T34" fmla="*/ 0 w 530"/>
                    <a:gd name="T35" fmla="*/ 435 h 90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530" h="901">
                      <a:moveTo>
                        <a:pt x="0" y="435"/>
                      </a:moveTo>
                      <a:cubicBezTo>
                        <a:pt x="0" y="260"/>
                        <a:pt x="0" y="86"/>
                        <a:pt x="0" y="86"/>
                      </a:cubicBezTo>
                      <a:cubicBezTo>
                        <a:pt x="80" y="14"/>
                        <a:pt x="178" y="2"/>
                        <a:pt x="266" y="2"/>
                      </a:cubicBezTo>
                      <a:cubicBezTo>
                        <a:pt x="266" y="2"/>
                        <a:pt x="452" y="0"/>
                        <a:pt x="530" y="86"/>
                      </a:cubicBezTo>
                      <a:cubicBezTo>
                        <a:pt x="530" y="86"/>
                        <a:pt x="530" y="263"/>
                        <a:pt x="530" y="441"/>
                      </a:cubicBezTo>
                      <a:cubicBezTo>
                        <a:pt x="516" y="475"/>
                        <a:pt x="458" y="513"/>
                        <a:pt x="420" y="441"/>
                      </a:cubicBezTo>
                      <a:cubicBezTo>
                        <a:pt x="420" y="331"/>
                        <a:pt x="420" y="166"/>
                        <a:pt x="420" y="180"/>
                      </a:cubicBezTo>
                      <a:lnTo>
                        <a:pt x="421" y="484"/>
                      </a:lnTo>
                      <a:lnTo>
                        <a:pt x="469" y="901"/>
                      </a:lnTo>
                      <a:lnTo>
                        <a:pt x="358" y="901"/>
                      </a:lnTo>
                      <a:lnTo>
                        <a:pt x="269" y="547"/>
                      </a:lnTo>
                      <a:lnTo>
                        <a:pt x="256" y="547"/>
                      </a:lnTo>
                      <a:lnTo>
                        <a:pt x="158" y="901"/>
                      </a:lnTo>
                      <a:lnTo>
                        <a:pt x="62" y="901"/>
                      </a:lnTo>
                      <a:lnTo>
                        <a:pt x="109" y="478"/>
                      </a:lnTo>
                      <a:lnTo>
                        <a:pt x="108" y="176"/>
                      </a:lnTo>
                      <a:cubicBezTo>
                        <a:pt x="108" y="170"/>
                        <a:pt x="108" y="399"/>
                        <a:pt x="110" y="439"/>
                      </a:cubicBezTo>
                      <a:cubicBezTo>
                        <a:pt x="74" y="499"/>
                        <a:pt x="8" y="477"/>
                        <a:pt x="0" y="43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99B1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" name="Group 321"/>
              <p:cNvGrpSpPr>
                <a:grpSpLocks/>
              </p:cNvGrpSpPr>
              <p:nvPr/>
            </p:nvGrpSpPr>
            <p:grpSpPr bwMode="auto">
              <a:xfrm rot="-1157482">
                <a:off x="3227" y="2170"/>
                <a:ext cx="98" cy="167"/>
                <a:chOff x="1624" y="522"/>
                <a:chExt cx="312" cy="515"/>
              </a:xfrm>
            </p:grpSpPr>
            <p:sp>
              <p:nvSpPr>
                <p:cNvPr id="181" name="Rectangle 322"/>
                <p:cNvSpPr>
                  <a:spLocks noChangeArrowheads="1"/>
                </p:cNvSpPr>
                <p:nvPr/>
              </p:nvSpPr>
              <p:spPr bwMode="auto">
                <a:xfrm>
                  <a:off x="1901" y="522"/>
                  <a:ext cx="29" cy="105"/>
                </a:xfrm>
                <a:prstGeom prst="rect">
                  <a:avLst/>
                </a:prstGeom>
                <a:solidFill>
                  <a:srgbClr val="666666"/>
                </a:solidFill>
                <a:ln w="3175">
                  <a:solidFill>
                    <a:srgbClr val="3333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2" name="Freeform 323"/>
                <p:cNvSpPr>
                  <a:spLocks/>
                </p:cNvSpPr>
                <p:nvPr/>
              </p:nvSpPr>
              <p:spPr bwMode="auto">
                <a:xfrm>
                  <a:off x="1624" y="572"/>
                  <a:ext cx="312" cy="465"/>
                </a:xfrm>
                <a:custGeom>
                  <a:avLst/>
                  <a:gdLst>
                    <a:gd name="T0" fmla="*/ 2 w 312"/>
                    <a:gd name="T1" fmla="*/ 61 h 465"/>
                    <a:gd name="T2" fmla="*/ 0 w 312"/>
                    <a:gd name="T3" fmla="*/ 132 h 465"/>
                    <a:gd name="T4" fmla="*/ 14 w 312"/>
                    <a:gd name="T5" fmla="*/ 289 h 465"/>
                    <a:gd name="T6" fmla="*/ 14 w 312"/>
                    <a:gd name="T7" fmla="*/ 421 h 465"/>
                    <a:gd name="T8" fmla="*/ 32 w 312"/>
                    <a:gd name="T9" fmla="*/ 450 h 465"/>
                    <a:gd name="T10" fmla="*/ 170 w 312"/>
                    <a:gd name="T11" fmla="*/ 465 h 465"/>
                    <a:gd name="T12" fmla="*/ 276 w 312"/>
                    <a:gd name="T13" fmla="*/ 448 h 465"/>
                    <a:gd name="T14" fmla="*/ 305 w 312"/>
                    <a:gd name="T15" fmla="*/ 417 h 465"/>
                    <a:gd name="T16" fmla="*/ 302 w 312"/>
                    <a:gd name="T17" fmla="*/ 279 h 465"/>
                    <a:gd name="T18" fmla="*/ 312 w 312"/>
                    <a:gd name="T19" fmla="*/ 126 h 465"/>
                    <a:gd name="T20" fmla="*/ 306 w 312"/>
                    <a:gd name="T21" fmla="*/ 54 h 465"/>
                    <a:gd name="T22" fmla="*/ 276 w 312"/>
                    <a:gd name="T23" fmla="*/ 25 h 465"/>
                    <a:gd name="T24" fmla="*/ 221 w 312"/>
                    <a:gd name="T25" fmla="*/ 12 h 465"/>
                    <a:gd name="T26" fmla="*/ 159 w 312"/>
                    <a:gd name="T27" fmla="*/ 0 h 465"/>
                    <a:gd name="T28" fmla="*/ 90 w 312"/>
                    <a:gd name="T29" fmla="*/ 12 h 465"/>
                    <a:gd name="T30" fmla="*/ 23 w 312"/>
                    <a:gd name="T31" fmla="*/ 27 h 465"/>
                    <a:gd name="T32" fmla="*/ 2 w 312"/>
                    <a:gd name="T33" fmla="*/ 61 h 4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312" h="465">
                      <a:moveTo>
                        <a:pt x="2" y="61"/>
                      </a:moveTo>
                      <a:lnTo>
                        <a:pt x="0" y="132"/>
                      </a:lnTo>
                      <a:lnTo>
                        <a:pt x="14" y="289"/>
                      </a:lnTo>
                      <a:lnTo>
                        <a:pt x="14" y="421"/>
                      </a:lnTo>
                      <a:lnTo>
                        <a:pt x="32" y="450"/>
                      </a:lnTo>
                      <a:lnTo>
                        <a:pt x="170" y="465"/>
                      </a:lnTo>
                      <a:lnTo>
                        <a:pt x="276" y="448"/>
                      </a:lnTo>
                      <a:lnTo>
                        <a:pt x="305" y="417"/>
                      </a:lnTo>
                      <a:lnTo>
                        <a:pt x="302" y="279"/>
                      </a:lnTo>
                      <a:lnTo>
                        <a:pt x="312" y="126"/>
                      </a:lnTo>
                      <a:lnTo>
                        <a:pt x="306" y="54"/>
                      </a:lnTo>
                      <a:lnTo>
                        <a:pt x="276" y="25"/>
                      </a:lnTo>
                      <a:lnTo>
                        <a:pt x="221" y="12"/>
                      </a:lnTo>
                      <a:lnTo>
                        <a:pt x="159" y="0"/>
                      </a:lnTo>
                      <a:lnTo>
                        <a:pt x="90" y="12"/>
                      </a:lnTo>
                      <a:lnTo>
                        <a:pt x="23" y="27"/>
                      </a:lnTo>
                      <a:lnTo>
                        <a:pt x="2" y="6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 w="3175">
                  <a:solidFill>
                    <a:srgbClr val="666666"/>
                  </a:solidFill>
                  <a:round/>
                  <a:headEnd/>
                  <a:tailEnd/>
                </a:ln>
                <a:effectLst>
                  <a:outerShdw dist="17961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3" name="Freeform 324"/>
                <p:cNvSpPr>
                  <a:spLocks/>
                </p:cNvSpPr>
                <p:nvPr/>
              </p:nvSpPr>
              <p:spPr bwMode="auto">
                <a:xfrm>
                  <a:off x="1640" y="611"/>
                  <a:ext cx="260" cy="331"/>
                </a:xfrm>
                <a:custGeom>
                  <a:avLst/>
                  <a:gdLst>
                    <a:gd name="T0" fmla="*/ 0 w 268"/>
                    <a:gd name="T1" fmla="*/ 6 h 190"/>
                    <a:gd name="T2" fmla="*/ 6 w 268"/>
                    <a:gd name="T3" fmla="*/ 190 h 190"/>
                    <a:gd name="T4" fmla="*/ 268 w 268"/>
                    <a:gd name="T5" fmla="*/ 184 h 190"/>
                    <a:gd name="T6" fmla="*/ 268 w 268"/>
                    <a:gd name="T7" fmla="*/ 0 h 190"/>
                    <a:gd name="T8" fmla="*/ 0 w 268"/>
                    <a:gd name="T9" fmla="*/ 6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8" h="190">
                      <a:moveTo>
                        <a:pt x="0" y="6"/>
                      </a:moveTo>
                      <a:lnTo>
                        <a:pt x="6" y="190"/>
                      </a:lnTo>
                      <a:lnTo>
                        <a:pt x="268" y="184"/>
                      </a:lnTo>
                      <a:lnTo>
                        <a:pt x="268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B1FF"/>
                    </a:gs>
                    <a:gs pos="50000">
                      <a:schemeClr val="tx1"/>
                    </a:gs>
                    <a:gs pos="100000">
                      <a:srgbClr val="99B1FF"/>
                    </a:gs>
                  </a:gsLst>
                  <a:lin ang="2700000" scaled="1"/>
                </a:gradFill>
                <a:ln w="6350">
                  <a:solidFill>
                    <a:srgbClr val="666666">
                      <a:alpha val="50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ea typeface="宋体" pitchFamily="2" charset="-122"/>
                  </a:endParaRPr>
                </a:p>
              </p:txBody>
            </p:sp>
            <p:sp>
              <p:nvSpPr>
                <p:cNvPr id="184" name="Oval 325"/>
                <p:cNvSpPr>
                  <a:spLocks noChangeArrowheads="1"/>
                </p:cNvSpPr>
                <p:nvPr/>
              </p:nvSpPr>
              <p:spPr bwMode="auto">
                <a:xfrm rot="5400000">
                  <a:off x="1676" y="962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rgbClr val="FFFFFF">
                          <a:alpha val="50195"/>
                        </a:srgbClr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" name="Oval 326"/>
                <p:cNvSpPr>
                  <a:spLocks noChangeArrowheads="1"/>
                </p:cNvSpPr>
                <p:nvPr/>
              </p:nvSpPr>
              <p:spPr bwMode="auto">
                <a:xfrm rot="5400000">
                  <a:off x="1875" y="962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rgbClr val="FFFFFF">
                          <a:alpha val="50195"/>
                        </a:srgbClr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6" name="Oval 327"/>
                <p:cNvSpPr>
                  <a:spLocks noChangeArrowheads="1"/>
                </p:cNvSpPr>
                <p:nvPr/>
              </p:nvSpPr>
              <p:spPr bwMode="auto">
                <a:xfrm rot="5400000">
                  <a:off x="1756" y="945"/>
                  <a:ext cx="52" cy="84"/>
                </a:xfrm>
                <a:prstGeom prst="ellipse">
                  <a:avLst/>
                </a:prstGeom>
                <a:solidFill>
                  <a:srgbClr val="B3B3B3"/>
                </a:solidFill>
                <a:ln w="3175">
                  <a:solidFill>
                    <a:srgbClr val="666666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7" name="Oval 328"/>
                <p:cNvSpPr>
                  <a:spLocks noChangeArrowheads="1"/>
                </p:cNvSpPr>
                <p:nvPr/>
              </p:nvSpPr>
              <p:spPr bwMode="auto">
                <a:xfrm rot="5400000">
                  <a:off x="1774" y="970"/>
                  <a:ext cx="18" cy="35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" name="Group 329"/>
              <p:cNvGrpSpPr>
                <a:grpSpLocks/>
              </p:cNvGrpSpPr>
              <p:nvPr/>
            </p:nvGrpSpPr>
            <p:grpSpPr bwMode="auto">
              <a:xfrm>
                <a:off x="3593" y="2042"/>
                <a:ext cx="109" cy="248"/>
                <a:chOff x="103" y="714"/>
                <a:chExt cx="530" cy="1173"/>
              </a:xfrm>
            </p:grpSpPr>
            <p:sp>
              <p:nvSpPr>
                <p:cNvPr id="179" name="Oval 330"/>
                <p:cNvSpPr>
                  <a:spLocks noChangeArrowheads="1"/>
                </p:cNvSpPr>
                <p:nvPr/>
              </p:nvSpPr>
              <p:spPr bwMode="auto">
                <a:xfrm>
                  <a:off x="249" y="714"/>
                  <a:ext cx="246" cy="246"/>
                </a:xfrm>
                <a:prstGeom prst="ellipse">
                  <a:avLst/>
                </a:prstGeom>
                <a:solidFill>
                  <a:srgbClr val="000000"/>
                </a:solidFill>
                <a:ln w="3175">
                  <a:solidFill>
                    <a:srgbClr val="99B1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0" name="Freeform 331"/>
                <p:cNvSpPr>
                  <a:spLocks/>
                </p:cNvSpPr>
                <p:nvPr/>
              </p:nvSpPr>
              <p:spPr bwMode="auto">
                <a:xfrm>
                  <a:off x="103" y="986"/>
                  <a:ext cx="530" cy="901"/>
                </a:xfrm>
                <a:custGeom>
                  <a:avLst/>
                  <a:gdLst>
                    <a:gd name="T0" fmla="*/ 0 w 530"/>
                    <a:gd name="T1" fmla="*/ 435 h 901"/>
                    <a:gd name="T2" fmla="*/ 0 w 530"/>
                    <a:gd name="T3" fmla="*/ 86 h 901"/>
                    <a:gd name="T4" fmla="*/ 266 w 530"/>
                    <a:gd name="T5" fmla="*/ 2 h 901"/>
                    <a:gd name="T6" fmla="*/ 530 w 530"/>
                    <a:gd name="T7" fmla="*/ 86 h 901"/>
                    <a:gd name="T8" fmla="*/ 530 w 530"/>
                    <a:gd name="T9" fmla="*/ 441 h 901"/>
                    <a:gd name="T10" fmla="*/ 420 w 530"/>
                    <a:gd name="T11" fmla="*/ 441 h 901"/>
                    <a:gd name="T12" fmla="*/ 420 w 530"/>
                    <a:gd name="T13" fmla="*/ 180 h 901"/>
                    <a:gd name="T14" fmla="*/ 421 w 530"/>
                    <a:gd name="T15" fmla="*/ 484 h 901"/>
                    <a:gd name="T16" fmla="*/ 469 w 530"/>
                    <a:gd name="T17" fmla="*/ 901 h 901"/>
                    <a:gd name="T18" fmla="*/ 358 w 530"/>
                    <a:gd name="T19" fmla="*/ 901 h 901"/>
                    <a:gd name="T20" fmla="*/ 269 w 530"/>
                    <a:gd name="T21" fmla="*/ 547 h 901"/>
                    <a:gd name="T22" fmla="*/ 256 w 530"/>
                    <a:gd name="T23" fmla="*/ 547 h 901"/>
                    <a:gd name="T24" fmla="*/ 158 w 530"/>
                    <a:gd name="T25" fmla="*/ 901 h 901"/>
                    <a:gd name="T26" fmla="*/ 62 w 530"/>
                    <a:gd name="T27" fmla="*/ 901 h 901"/>
                    <a:gd name="T28" fmla="*/ 109 w 530"/>
                    <a:gd name="T29" fmla="*/ 478 h 901"/>
                    <a:gd name="T30" fmla="*/ 108 w 530"/>
                    <a:gd name="T31" fmla="*/ 176 h 901"/>
                    <a:gd name="T32" fmla="*/ 110 w 530"/>
                    <a:gd name="T33" fmla="*/ 439 h 901"/>
                    <a:gd name="T34" fmla="*/ 0 w 530"/>
                    <a:gd name="T35" fmla="*/ 435 h 90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530" h="901">
                      <a:moveTo>
                        <a:pt x="0" y="435"/>
                      </a:moveTo>
                      <a:cubicBezTo>
                        <a:pt x="0" y="260"/>
                        <a:pt x="0" y="86"/>
                        <a:pt x="0" y="86"/>
                      </a:cubicBezTo>
                      <a:cubicBezTo>
                        <a:pt x="80" y="14"/>
                        <a:pt x="178" y="2"/>
                        <a:pt x="266" y="2"/>
                      </a:cubicBezTo>
                      <a:cubicBezTo>
                        <a:pt x="266" y="2"/>
                        <a:pt x="452" y="0"/>
                        <a:pt x="530" y="86"/>
                      </a:cubicBezTo>
                      <a:cubicBezTo>
                        <a:pt x="530" y="86"/>
                        <a:pt x="530" y="263"/>
                        <a:pt x="530" y="441"/>
                      </a:cubicBezTo>
                      <a:cubicBezTo>
                        <a:pt x="516" y="475"/>
                        <a:pt x="458" y="513"/>
                        <a:pt x="420" y="441"/>
                      </a:cubicBezTo>
                      <a:cubicBezTo>
                        <a:pt x="420" y="331"/>
                        <a:pt x="420" y="166"/>
                        <a:pt x="420" y="180"/>
                      </a:cubicBezTo>
                      <a:lnTo>
                        <a:pt x="421" y="484"/>
                      </a:lnTo>
                      <a:lnTo>
                        <a:pt x="469" y="901"/>
                      </a:lnTo>
                      <a:lnTo>
                        <a:pt x="358" y="901"/>
                      </a:lnTo>
                      <a:lnTo>
                        <a:pt x="269" y="547"/>
                      </a:lnTo>
                      <a:lnTo>
                        <a:pt x="256" y="547"/>
                      </a:lnTo>
                      <a:lnTo>
                        <a:pt x="158" y="901"/>
                      </a:lnTo>
                      <a:lnTo>
                        <a:pt x="62" y="901"/>
                      </a:lnTo>
                      <a:lnTo>
                        <a:pt x="109" y="478"/>
                      </a:lnTo>
                      <a:lnTo>
                        <a:pt x="108" y="176"/>
                      </a:lnTo>
                      <a:cubicBezTo>
                        <a:pt x="108" y="170"/>
                        <a:pt x="108" y="399"/>
                        <a:pt x="110" y="439"/>
                      </a:cubicBezTo>
                      <a:cubicBezTo>
                        <a:pt x="74" y="499"/>
                        <a:pt x="8" y="477"/>
                        <a:pt x="0" y="43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99B1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" name="Group 332"/>
              <p:cNvGrpSpPr>
                <a:grpSpLocks/>
              </p:cNvGrpSpPr>
              <p:nvPr/>
            </p:nvGrpSpPr>
            <p:grpSpPr bwMode="auto">
              <a:xfrm>
                <a:off x="3727" y="2048"/>
                <a:ext cx="109" cy="248"/>
                <a:chOff x="103" y="714"/>
                <a:chExt cx="530" cy="1173"/>
              </a:xfrm>
            </p:grpSpPr>
            <p:sp>
              <p:nvSpPr>
                <p:cNvPr id="177" name="Oval 333"/>
                <p:cNvSpPr>
                  <a:spLocks noChangeArrowheads="1"/>
                </p:cNvSpPr>
                <p:nvPr/>
              </p:nvSpPr>
              <p:spPr bwMode="auto">
                <a:xfrm>
                  <a:off x="249" y="714"/>
                  <a:ext cx="246" cy="246"/>
                </a:xfrm>
                <a:prstGeom prst="ellipse">
                  <a:avLst/>
                </a:prstGeom>
                <a:solidFill>
                  <a:srgbClr val="000000"/>
                </a:solidFill>
                <a:ln w="3175">
                  <a:solidFill>
                    <a:srgbClr val="99B1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8" name="Freeform 334"/>
                <p:cNvSpPr>
                  <a:spLocks/>
                </p:cNvSpPr>
                <p:nvPr/>
              </p:nvSpPr>
              <p:spPr bwMode="auto">
                <a:xfrm>
                  <a:off x="103" y="986"/>
                  <a:ext cx="530" cy="901"/>
                </a:xfrm>
                <a:custGeom>
                  <a:avLst/>
                  <a:gdLst>
                    <a:gd name="T0" fmla="*/ 0 w 530"/>
                    <a:gd name="T1" fmla="*/ 435 h 901"/>
                    <a:gd name="T2" fmla="*/ 0 w 530"/>
                    <a:gd name="T3" fmla="*/ 86 h 901"/>
                    <a:gd name="T4" fmla="*/ 266 w 530"/>
                    <a:gd name="T5" fmla="*/ 2 h 901"/>
                    <a:gd name="T6" fmla="*/ 530 w 530"/>
                    <a:gd name="T7" fmla="*/ 86 h 901"/>
                    <a:gd name="T8" fmla="*/ 530 w 530"/>
                    <a:gd name="T9" fmla="*/ 441 h 901"/>
                    <a:gd name="T10" fmla="*/ 420 w 530"/>
                    <a:gd name="T11" fmla="*/ 441 h 901"/>
                    <a:gd name="T12" fmla="*/ 420 w 530"/>
                    <a:gd name="T13" fmla="*/ 180 h 901"/>
                    <a:gd name="T14" fmla="*/ 421 w 530"/>
                    <a:gd name="T15" fmla="*/ 484 h 901"/>
                    <a:gd name="T16" fmla="*/ 469 w 530"/>
                    <a:gd name="T17" fmla="*/ 901 h 901"/>
                    <a:gd name="T18" fmla="*/ 358 w 530"/>
                    <a:gd name="T19" fmla="*/ 901 h 901"/>
                    <a:gd name="T20" fmla="*/ 269 w 530"/>
                    <a:gd name="T21" fmla="*/ 547 h 901"/>
                    <a:gd name="T22" fmla="*/ 256 w 530"/>
                    <a:gd name="T23" fmla="*/ 547 h 901"/>
                    <a:gd name="T24" fmla="*/ 158 w 530"/>
                    <a:gd name="T25" fmla="*/ 901 h 901"/>
                    <a:gd name="T26" fmla="*/ 62 w 530"/>
                    <a:gd name="T27" fmla="*/ 901 h 901"/>
                    <a:gd name="T28" fmla="*/ 109 w 530"/>
                    <a:gd name="T29" fmla="*/ 478 h 901"/>
                    <a:gd name="T30" fmla="*/ 108 w 530"/>
                    <a:gd name="T31" fmla="*/ 176 h 901"/>
                    <a:gd name="T32" fmla="*/ 110 w 530"/>
                    <a:gd name="T33" fmla="*/ 439 h 901"/>
                    <a:gd name="T34" fmla="*/ 0 w 530"/>
                    <a:gd name="T35" fmla="*/ 435 h 90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530" h="901">
                      <a:moveTo>
                        <a:pt x="0" y="435"/>
                      </a:moveTo>
                      <a:cubicBezTo>
                        <a:pt x="0" y="260"/>
                        <a:pt x="0" y="86"/>
                        <a:pt x="0" y="86"/>
                      </a:cubicBezTo>
                      <a:cubicBezTo>
                        <a:pt x="80" y="14"/>
                        <a:pt x="178" y="2"/>
                        <a:pt x="266" y="2"/>
                      </a:cubicBezTo>
                      <a:cubicBezTo>
                        <a:pt x="266" y="2"/>
                        <a:pt x="452" y="0"/>
                        <a:pt x="530" y="86"/>
                      </a:cubicBezTo>
                      <a:cubicBezTo>
                        <a:pt x="530" y="86"/>
                        <a:pt x="530" y="263"/>
                        <a:pt x="530" y="441"/>
                      </a:cubicBezTo>
                      <a:cubicBezTo>
                        <a:pt x="516" y="475"/>
                        <a:pt x="458" y="513"/>
                        <a:pt x="420" y="441"/>
                      </a:cubicBezTo>
                      <a:cubicBezTo>
                        <a:pt x="420" y="331"/>
                        <a:pt x="420" y="166"/>
                        <a:pt x="420" y="180"/>
                      </a:cubicBezTo>
                      <a:lnTo>
                        <a:pt x="421" y="484"/>
                      </a:lnTo>
                      <a:lnTo>
                        <a:pt x="469" y="901"/>
                      </a:lnTo>
                      <a:lnTo>
                        <a:pt x="358" y="901"/>
                      </a:lnTo>
                      <a:lnTo>
                        <a:pt x="269" y="547"/>
                      </a:lnTo>
                      <a:lnTo>
                        <a:pt x="256" y="547"/>
                      </a:lnTo>
                      <a:lnTo>
                        <a:pt x="158" y="901"/>
                      </a:lnTo>
                      <a:lnTo>
                        <a:pt x="62" y="901"/>
                      </a:lnTo>
                      <a:lnTo>
                        <a:pt x="109" y="478"/>
                      </a:lnTo>
                      <a:lnTo>
                        <a:pt x="108" y="176"/>
                      </a:lnTo>
                      <a:cubicBezTo>
                        <a:pt x="108" y="170"/>
                        <a:pt x="108" y="399"/>
                        <a:pt x="110" y="439"/>
                      </a:cubicBezTo>
                      <a:cubicBezTo>
                        <a:pt x="74" y="499"/>
                        <a:pt x="8" y="477"/>
                        <a:pt x="0" y="43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99B1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" name="Group 335"/>
              <p:cNvGrpSpPr>
                <a:grpSpLocks/>
              </p:cNvGrpSpPr>
              <p:nvPr/>
            </p:nvGrpSpPr>
            <p:grpSpPr bwMode="auto">
              <a:xfrm>
                <a:off x="3807" y="2062"/>
                <a:ext cx="109" cy="248"/>
                <a:chOff x="103" y="714"/>
                <a:chExt cx="530" cy="1173"/>
              </a:xfrm>
            </p:grpSpPr>
            <p:sp>
              <p:nvSpPr>
                <p:cNvPr id="175" name="Oval 336"/>
                <p:cNvSpPr>
                  <a:spLocks noChangeArrowheads="1"/>
                </p:cNvSpPr>
                <p:nvPr/>
              </p:nvSpPr>
              <p:spPr bwMode="auto">
                <a:xfrm>
                  <a:off x="249" y="714"/>
                  <a:ext cx="246" cy="246"/>
                </a:xfrm>
                <a:prstGeom prst="ellipse">
                  <a:avLst/>
                </a:prstGeom>
                <a:solidFill>
                  <a:srgbClr val="000000"/>
                </a:solidFill>
                <a:ln w="3175">
                  <a:solidFill>
                    <a:srgbClr val="99B1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6" name="Freeform 337"/>
                <p:cNvSpPr>
                  <a:spLocks/>
                </p:cNvSpPr>
                <p:nvPr/>
              </p:nvSpPr>
              <p:spPr bwMode="auto">
                <a:xfrm>
                  <a:off x="103" y="986"/>
                  <a:ext cx="530" cy="901"/>
                </a:xfrm>
                <a:custGeom>
                  <a:avLst/>
                  <a:gdLst>
                    <a:gd name="T0" fmla="*/ 0 w 530"/>
                    <a:gd name="T1" fmla="*/ 435 h 901"/>
                    <a:gd name="T2" fmla="*/ 0 w 530"/>
                    <a:gd name="T3" fmla="*/ 86 h 901"/>
                    <a:gd name="T4" fmla="*/ 266 w 530"/>
                    <a:gd name="T5" fmla="*/ 2 h 901"/>
                    <a:gd name="T6" fmla="*/ 530 w 530"/>
                    <a:gd name="T7" fmla="*/ 86 h 901"/>
                    <a:gd name="T8" fmla="*/ 530 w 530"/>
                    <a:gd name="T9" fmla="*/ 441 h 901"/>
                    <a:gd name="T10" fmla="*/ 420 w 530"/>
                    <a:gd name="T11" fmla="*/ 441 h 901"/>
                    <a:gd name="T12" fmla="*/ 420 w 530"/>
                    <a:gd name="T13" fmla="*/ 180 h 901"/>
                    <a:gd name="T14" fmla="*/ 421 w 530"/>
                    <a:gd name="T15" fmla="*/ 484 h 901"/>
                    <a:gd name="T16" fmla="*/ 469 w 530"/>
                    <a:gd name="T17" fmla="*/ 901 h 901"/>
                    <a:gd name="T18" fmla="*/ 358 w 530"/>
                    <a:gd name="T19" fmla="*/ 901 h 901"/>
                    <a:gd name="T20" fmla="*/ 269 w 530"/>
                    <a:gd name="T21" fmla="*/ 547 h 901"/>
                    <a:gd name="T22" fmla="*/ 256 w 530"/>
                    <a:gd name="T23" fmla="*/ 547 h 901"/>
                    <a:gd name="T24" fmla="*/ 158 w 530"/>
                    <a:gd name="T25" fmla="*/ 901 h 901"/>
                    <a:gd name="T26" fmla="*/ 62 w 530"/>
                    <a:gd name="T27" fmla="*/ 901 h 901"/>
                    <a:gd name="T28" fmla="*/ 109 w 530"/>
                    <a:gd name="T29" fmla="*/ 478 h 901"/>
                    <a:gd name="T30" fmla="*/ 108 w 530"/>
                    <a:gd name="T31" fmla="*/ 176 h 901"/>
                    <a:gd name="T32" fmla="*/ 110 w 530"/>
                    <a:gd name="T33" fmla="*/ 439 h 901"/>
                    <a:gd name="T34" fmla="*/ 0 w 530"/>
                    <a:gd name="T35" fmla="*/ 435 h 90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530" h="901">
                      <a:moveTo>
                        <a:pt x="0" y="435"/>
                      </a:moveTo>
                      <a:cubicBezTo>
                        <a:pt x="0" y="260"/>
                        <a:pt x="0" y="86"/>
                        <a:pt x="0" y="86"/>
                      </a:cubicBezTo>
                      <a:cubicBezTo>
                        <a:pt x="80" y="14"/>
                        <a:pt x="178" y="2"/>
                        <a:pt x="266" y="2"/>
                      </a:cubicBezTo>
                      <a:cubicBezTo>
                        <a:pt x="266" y="2"/>
                        <a:pt x="452" y="0"/>
                        <a:pt x="530" y="86"/>
                      </a:cubicBezTo>
                      <a:cubicBezTo>
                        <a:pt x="530" y="86"/>
                        <a:pt x="530" y="263"/>
                        <a:pt x="530" y="441"/>
                      </a:cubicBezTo>
                      <a:cubicBezTo>
                        <a:pt x="516" y="475"/>
                        <a:pt x="458" y="513"/>
                        <a:pt x="420" y="441"/>
                      </a:cubicBezTo>
                      <a:cubicBezTo>
                        <a:pt x="420" y="331"/>
                        <a:pt x="420" y="166"/>
                        <a:pt x="420" y="180"/>
                      </a:cubicBezTo>
                      <a:lnTo>
                        <a:pt x="421" y="484"/>
                      </a:lnTo>
                      <a:lnTo>
                        <a:pt x="469" y="901"/>
                      </a:lnTo>
                      <a:lnTo>
                        <a:pt x="358" y="901"/>
                      </a:lnTo>
                      <a:lnTo>
                        <a:pt x="269" y="547"/>
                      </a:lnTo>
                      <a:lnTo>
                        <a:pt x="256" y="547"/>
                      </a:lnTo>
                      <a:lnTo>
                        <a:pt x="158" y="901"/>
                      </a:lnTo>
                      <a:lnTo>
                        <a:pt x="62" y="901"/>
                      </a:lnTo>
                      <a:lnTo>
                        <a:pt x="109" y="478"/>
                      </a:lnTo>
                      <a:lnTo>
                        <a:pt x="108" y="176"/>
                      </a:lnTo>
                      <a:cubicBezTo>
                        <a:pt x="108" y="170"/>
                        <a:pt x="108" y="399"/>
                        <a:pt x="110" y="439"/>
                      </a:cubicBezTo>
                      <a:cubicBezTo>
                        <a:pt x="74" y="499"/>
                        <a:pt x="8" y="477"/>
                        <a:pt x="0" y="43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99B1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" name="Group 338"/>
              <p:cNvGrpSpPr>
                <a:grpSpLocks/>
              </p:cNvGrpSpPr>
              <p:nvPr/>
            </p:nvGrpSpPr>
            <p:grpSpPr bwMode="auto">
              <a:xfrm>
                <a:off x="3677" y="2084"/>
                <a:ext cx="109" cy="248"/>
                <a:chOff x="103" y="714"/>
                <a:chExt cx="530" cy="1173"/>
              </a:xfrm>
            </p:grpSpPr>
            <p:sp>
              <p:nvSpPr>
                <p:cNvPr id="173" name="Oval 339"/>
                <p:cNvSpPr>
                  <a:spLocks noChangeArrowheads="1"/>
                </p:cNvSpPr>
                <p:nvPr/>
              </p:nvSpPr>
              <p:spPr bwMode="auto">
                <a:xfrm>
                  <a:off x="249" y="714"/>
                  <a:ext cx="246" cy="246"/>
                </a:xfrm>
                <a:prstGeom prst="ellipse">
                  <a:avLst/>
                </a:prstGeom>
                <a:solidFill>
                  <a:srgbClr val="000000"/>
                </a:solidFill>
                <a:ln w="3175">
                  <a:solidFill>
                    <a:srgbClr val="99B1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4" name="Freeform 340"/>
                <p:cNvSpPr>
                  <a:spLocks/>
                </p:cNvSpPr>
                <p:nvPr/>
              </p:nvSpPr>
              <p:spPr bwMode="auto">
                <a:xfrm>
                  <a:off x="103" y="986"/>
                  <a:ext cx="530" cy="901"/>
                </a:xfrm>
                <a:custGeom>
                  <a:avLst/>
                  <a:gdLst>
                    <a:gd name="T0" fmla="*/ 0 w 530"/>
                    <a:gd name="T1" fmla="*/ 435 h 901"/>
                    <a:gd name="T2" fmla="*/ 0 w 530"/>
                    <a:gd name="T3" fmla="*/ 86 h 901"/>
                    <a:gd name="T4" fmla="*/ 266 w 530"/>
                    <a:gd name="T5" fmla="*/ 2 h 901"/>
                    <a:gd name="T6" fmla="*/ 530 w 530"/>
                    <a:gd name="T7" fmla="*/ 86 h 901"/>
                    <a:gd name="T8" fmla="*/ 530 w 530"/>
                    <a:gd name="T9" fmla="*/ 441 h 901"/>
                    <a:gd name="T10" fmla="*/ 420 w 530"/>
                    <a:gd name="T11" fmla="*/ 441 h 901"/>
                    <a:gd name="T12" fmla="*/ 420 w 530"/>
                    <a:gd name="T13" fmla="*/ 180 h 901"/>
                    <a:gd name="T14" fmla="*/ 421 w 530"/>
                    <a:gd name="T15" fmla="*/ 484 h 901"/>
                    <a:gd name="T16" fmla="*/ 469 w 530"/>
                    <a:gd name="T17" fmla="*/ 901 h 901"/>
                    <a:gd name="T18" fmla="*/ 358 w 530"/>
                    <a:gd name="T19" fmla="*/ 901 h 901"/>
                    <a:gd name="T20" fmla="*/ 269 w 530"/>
                    <a:gd name="T21" fmla="*/ 547 h 901"/>
                    <a:gd name="T22" fmla="*/ 256 w 530"/>
                    <a:gd name="T23" fmla="*/ 547 h 901"/>
                    <a:gd name="T24" fmla="*/ 158 w 530"/>
                    <a:gd name="T25" fmla="*/ 901 h 901"/>
                    <a:gd name="T26" fmla="*/ 62 w 530"/>
                    <a:gd name="T27" fmla="*/ 901 h 901"/>
                    <a:gd name="T28" fmla="*/ 109 w 530"/>
                    <a:gd name="T29" fmla="*/ 478 h 901"/>
                    <a:gd name="T30" fmla="*/ 108 w 530"/>
                    <a:gd name="T31" fmla="*/ 176 h 901"/>
                    <a:gd name="T32" fmla="*/ 110 w 530"/>
                    <a:gd name="T33" fmla="*/ 439 h 901"/>
                    <a:gd name="T34" fmla="*/ 0 w 530"/>
                    <a:gd name="T35" fmla="*/ 435 h 90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530" h="901">
                      <a:moveTo>
                        <a:pt x="0" y="435"/>
                      </a:moveTo>
                      <a:cubicBezTo>
                        <a:pt x="0" y="260"/>
                        <a:pt x="0" y="86"/>
                        <a:pt x="0" y="86"/>
                      </a:cubicBezTo>
                      <a:cubicBezTo>
                        <a:pt x="80" y="14"/>
                        <a:pt x="178" y="2"/>
                        <a:pt x="266" y="2"/>
                      </a:cubicBezTo>
                      <a:cubicBezTo>
                        <a:pt x="266" y="2"/>
                        <a:pt x="452" y="0"/>
                        <a:pt x="530" y="86"/>
                      </a:cubicBezTo>
                      <a:cubicBezTo>
                        <a:pt x="530" y="86"/>
                        <a:pt x="530" y="263"/>
                        <a:pt x="530" y="441"/>
                      </a:cubicBezTo>
                      <a:cubicBezTo>
                        <a:pt x="516" y="475"/>
                        <a:pt x="458" y="513"/>
                        <a:pt x="420" y="441"/>
                      </a:cubicBezTo>
                      <a:cubicBezTo>
                        <a:pt x="420" y="331"/>
                        <a:pt x="420" y="166"/>
                        <a:pt x="420" y="180"/>
                      </a:cubicBezTo>
                      <a:lnTo>
                        <a:pt x="421" y="484"/>
                      </a:lnTo>
                      <a:lnTo>
                        <a:pt x="469" y="901"/>
                      </a:lnTo>
                      <a:lnTo>
                        <a:pt x="358" y="901"/>
                      </a:lnTo>
                      <a:lnTo>
                        <a:pt x="269" y="547"/>
                      </a:lnTo>
                      <a:lnTo>
                        <a:pt x="256" y="547"/>
                      </a:lnTo>
                      <a:lnTo>
                        <a:pt x="158" y="901"/>
                      </a:lnTo>
                      <a:lnTo>
                        <a:pt x="62" y="901"/>
                      </a:lnTo>
                      <a:lnTo>
                        <a:pt x="109" y="478"/>
                      </a:lnTo>
                      <a:lnTo>
                        <a:pt x="108" y="176"/>
                      </a:lnTo>
                      <a:cubicBezTo>
                        <a:pt x="108" y="170"/>
                        <a:pt x="108" y="399"/>
                        <a:pt x="110" y="439"/>
                      </a:cubicBezTo>
                      <a:cubicBezTo>
                        <a:pt x="74" y="499"/>
                        <a:pt x="8" y="477"/>
                        <a:pt x="0" y="43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99B1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7" name="Group 341"/>
              <p:cNvGrpSpPr>
                <a:grpSpLocks/>
              </p:cNvGrpSpPr>
              <p:nvPr/>
            </p:nvGrpSpPr>
            <p:grpSpPr bwMode="auto">
              <a:xfrm rot="-220042">
                <a:off x="3453" y="2011"/>
                <a:ext cx="217" cy="217"/>
                <a:chOff x="811" y="1059"/>
                <a:chExt cx="529" cy="529"/>
              </a:xfrm>
            </p:grpSpPr>
            <p:sp>
              <p:nvSpPr>
                <p:cNvPr id="170" name="AutoShape 342"/>
                <p:cNvSpPr>
                  <a:spLocks noChangeArrowheads="1"/>
                </p:cNvSpPr>
                <p:nvPr/>
              </p:nvSpPr>
              <p:spPr bwMode="auto">
                <a:xfrm rot="-10643116">
                  <a:off x="811" y="1059"/>
                  <a:ext cx="529" cy="52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9391 w 21600"/>
                    <a:gd name="T13" fmla="*/ 0 h 21600"/>
                    <a:gd name="T14" fmla="*/ 12209 w 21600"/>
                    <a:gd name="T15" fmla="*/ 1045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03" y="10452"/>
                      </a:moveTo>
                      <a:cubicBezTo>
                        <a:pt x="10994" y="10454"/>
                        <a:pt x="11148" y="10609"/>
                        <a:pt x="11148" y="10800"/>
                      </a:cubicBezTo>
                      <a:cubicBezTo>
                        <a:pt x="11148" y="10992"/>
                        <a:pt x="10992" y="11148"/>
                        <a:pt x="10800" y="11148"/>
                      </a:cubicBezTo>
                      <a:cubicBezTo>
                        <a:pt x="10607" y="11148"/>
                        <a:pt x="10452" y="10992"/>
                        <a:pt x="10452" y="10800"/>
                      </a:cubicBezTo>
                      <a:cubicBezTo>
                        <a:pt x="10451" y="10609"/>
                        <a:pt x="10605" y="10454"/>
                        <a:pt x="10796" y="10452"/>
                      </a:cubicBezTo>
                      <a:lnTo>
                        <a:pt x="10675" y="0"/>
                      </a:lnTo>
                      <a:cubicBezTo>
                        <a:pt x="4760" y="68"/>
                        <a:pt x="-1" y="4883"/>
                        <a:pt x="0" y="10800"/>
                      </a:cubicBezTo>
                      <a:cubicBezTo>
                        <a:pt x="0" y="16764"/>
                        <a:pt x="4835" y="21600"/>
                        <a:pt x="10800" y="21600"/>
                      </a:cubicBezTo>
                      <a:cubicBezTo>
                        <a:pt x="16764" y="21600"/>
                        <a:pt x="21600" y="16764"/>
                        <a:pt x="21600" y="10800"/>
                      </a:cubicBezTo>
                      <a:cubicBezTo>
                        <a:pt x="21600" y="4883"/>
                        <a:pt x="16839" y="68"/>
                        <a:pt x="10924" y="0"/>
                      </a:cubicBezTo>
                      <a:lnTo>
                        <a:pt x="10803" y="104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0"/>
                      </a:schemeClr>
                    </a:gs>
                    <a:gs pos="100000">
                      <a:schemeClr val="tx1">
                        <a:alpha val="20000"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1" name="AutoShape 343"/>
                <p:cNvSpPr>
                  <a:spLocks noChangeArrowheads="1"/>
                </p:cNvSpPr>
                <p:nvPr/>
              </p:nvSpPr>
              <p:spPr bwMode="auto">
                <a:xfrm rot="-10643116">
                  <a:off x="891" y="1139"/>
                  <a:ext cx="369" cy="36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9600 w 21600"/>
                    <a:gd name="T13" fmla="*/ 0 h 21600"/>
                    <a:gd name="T14" fmla="*/ 12000 w 21600"/>
                    <a:gd name="T15" fmla="*/ 1042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10" y="10418"/>
                      </a:moveTo>
                      <a:cubicBezTo>
                        <a:pt x="11017" y="10424"/>
                        <a:pt x="11182" y="10593"/>
                        <a:pt x="11182" y="10800"/>
                      </a:cubicBezTo>
                      <a:cubicBezTo>
                        <a:pt x="11182" y="11010"/>
                        <a:pt x="11010" y="11182"/>
                        <a:pt x="10800" y="11182"/>
                      </a:cubicBezTo>
                      <a:cubicBezTo>
                        <a:pt x="10589" y="11182"/>
                        <a:pt x="10418" y="11010"/>
                        <a:pt x="10418" y="10800"/>
                      </a:cubicBezTo>
                      <a:cubicBezTo>
                        <a:pt x="10417" y="10593"/>
                        <a:pt x="10582" y="10424"/>
                        <a:pt x="10789" y="10418"/>
                      </a:cubicBezTo>
                      <a:lnTo>
                        <a:pt x="10489" y="4"/>
                      </a:lnTo>
                      <a:cubicBezTo>
                        <a:pt x="4647" y="172"/>
                        <a:pt x="-1" y="4956"/>
                        <a:pt x="0" y="10800"/>
                      </a:cubicBezTo>
                      <a:cubicBezTo>
                        <a:pt x="0" y="16764"/>
                        <a:pt x="4835" y="21600"/>
                        <a:pt x="10800" y="21600"/>
                      </a:cubicBezTo>
                      <a:cubicBezTo>
                        <a:pt x="16764" y="21600"/>
                        <a:pt x="21600" y="16764"/>
                        <a:pt x="21600" y="10800"/>
                      </a:cubicBezTo>
                      <a:cubicBezTo>
                        <a:pt x="21600" y="4956"/>
                        <a:pt x="16952" y="172"/>
                        <a:pt x="11110" y="4"/>
                      </a:cubicBezTo>
                      <a:lnTo>
                        <a:pt x="10810" y="1041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0"/>
                      </a:schemeClr>
                    </a:gs>
                    <a:gs pos="100000">
                      <a:schemeClr val="tx1">
                        <a:alpha val="20000"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2" name="AutoShape 344"/>
                <p:cNvSpPr>
                  <a:spLocks noChangeArrowheads="1"/>
                </p:cNvSpPr>
                <p:nvPr/>
              </p:nvSpPr>
              <p:spPr bwMode="auto">
                <a:xfrm rot="-10643116">
                  <a:off x="958" y="1206"/>
                  <a:ext cx="235" cy="23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10019 w 21600"/>
                    <a:gd name="T13" fmla="*/ 0 h 21600"/>
                    <a:gd name="T14" fmla="*/ 11581 w 21600"/>
                    <a:gd name="T15" fmla="*/ 9559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80" y="9554"/>
                      </a:moveTo>
                      <a:cubicBezTo>
                        <a:pt x="11537" y="9597"/>
                        <a:pt x="12048" y="10142"/>
                        <a:pt x="12048" y="10800"/>
                      </a:cubicBezTo>
                      <a:cubicBezTo>
                        <a:pt x="12048" y="11489"/>
                        <a:pt x="11489" y="12048"/>
                        <a:pt x="10800" y="12048"/>
                      </a:cubicBezTo>
                      <a:cubicBezTo>
                        <a:pt x="10110" y="12048"/>
                        <a:pt x="9552" y="11489"/>
                        <a:pt x="9552" y="10800"/>
                      </a:cubicBezTo>
                      <a:cubicBezTo>
                        <a:pt x="9551" y="10142"/>
                        <a:pt x="10062" y="9597"/>
                        <a:pt x="10719" y="9554"/>
                      </a:cubicBezTo>
                      <a:lnTo>
                        <a:pt x="10099" y="22"/>
                      </a:lnTo>
                      <a:cubicBezTo>
                        <a:pt x="4418" y="392"/>
                        <a:pt x="-1" y="5107"/>
                        <a:pt x="0" y="10800"/>
                      </a:cubicBezTo>
                      <a:cubicBezTo>
                        <a:pt x="0" y="16764"/>
                        <a:pt x="4835" y="21600"/>
                        <a:pt x="10800" y="21600"/>
                      </a:cubicBezTo>
                      <a:cubicBezTo>
                        <a:pt x="16764" y="21600"/>
                        <a:pt x="21600" y="16764"/>
                        <a:pt x="21600" y="10800"/>
                      </a:cubicBezTo>
                      <a:cubicBezTo>
                        <a:pt x="21600" y="5107"/>
                        <a:pt x="17181" y="392"/>
                        <a:pt x="11500" y="22"/>
                      </a:cubicBezTo>
                      <a:lnTo>
                        <a:pt x="10880" y="955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0"/>
                      </a:schemeClr>
                    </a:gs>
                    <a:gs pos="100000">
                      <a:schemeClr val="tx1">
                        <a:alpha val="20000"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8" name="Group 345"/>
              <p:cNvGrpSpPr>
                <a:grpSpLocks/>
              </p:cNvGrpSpPr>
              <p:nvPr/>
            </p:nvGrpSpPr>
            <p:grpSpPr bwMode="auto">
              <a:xfrm rot="1929097">
                <a:off x="4028" y="2048"/>
                <a:ext cx="217" cy="217"/>
                <a:chOff x="811" y="1059"/>
                <a:chExt cx="529" cy="529"/>
              </a:xfrm>
            </p:grpSpPr>
            <p:sp>
              <p:nvSpPr>
                <p:cNvPr id="167" name="AutoShape 346"/>
                <p:cNvSpPr>
                  <a:spLocks noChangeArrowheads="1"/>
                </p:cNvSpPr>
                <p:nvPr/>
              </p:nvSpPr>
              <p:spPr bwMode="auto">
                <a:xfrm rot="-10643116">
                  <a:off x="811" y="1059"/>
                  <a:ext cx="529" cy="52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9391 w 21600"/>
                    <a:gd name="T13" fmla="*/ 0 h 21600"/>
                    <a:gd name="T14" fmla="*/ 12209 w 21600"/>
                    <a:gd name="T15" fmla="*/ 1045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03" y="10452"/>
                      </a:moveTo>
                      <a:cubicBezTo>
                        <a:pt x="10994" y="10454"/>
                        <a:pt x="11148" y="10609"/>
                        <a:pt x="11148" y="10800"/>
                      </a:cubicBezTo>
                      <a:cubicBezTo>
                        <a:pt x="11148" y="10992"/>
                        <a:pt x="10992" y="11148"/>
                        <a:pt x="10800" y="11148"/>
                      </a:cubicBezTo>
                      <a:cubicBezTo>
                        <a:pt x="10607" y="11148"/>
                        <a:pt x="10452" y="10992"/>
                        <a:pt x="10452" y="10800"/>
                      </a:cubicBezTo>
                      <a:cubicBezTo>
                        <a:pt x="10451" y="10609"/>
                        <a:pt x="10605" y="10454"/>
                        <a:pt x="10796" y="10452"/>
                      </a:cubicBezTo>
                      <a:lnTo>
                        <a:pt x="10675" y="0"/>
                      </a:lnTo>
                      <a:cubicBezTo>
                        <a:pt x="4760" y="68"/>
                        <a:pt x="-1" y="4883"/>
                        <a:pt x="0" y="10800"/>
                      </a:cubicBezTo>
                      <a:cubicBezTo>
                        <a:pt x="0" y="16764"/>
                        <a:pt x="4835" y="21600"/>
                        <a:pt x="10800" y="21600"/>
                      </a:cubicBezTo>
                      <a:cubicBezTo>
                        <a:pt x="16764" y="21600"/>
                        <a:pt x="21600" y="16764"/>
                        <a:pt x="21600" y="10800"/>
                      </a:cubicBezTo>
                      <a:cubicBezTo>
                        <a:pt x="21600" y="4883"/>
                        <a:pt x="16839" y="68"/>
                        <a:pt x="10924" y="0"/>
                      </a:cubicBezTo>
                      <a:lnTo>
                        <a:pt x="10803" y="104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0"/>
                      </a:schemeClr>
                    </a:gs>
                    <a:gs pos="100000">
                      <a:schemeClr val="tx1">
                        <a:alpha val="20000"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8" name="AutoShape 347"/>
                <p:cNvSpPr>
                  <a:spLocks noChangeArrowheads="1"/>
                </p:cNvSpPr>
                <p:nvPr/>
              </p:nvSpPr>
              <p:spPr bwMode="auto">
                <a:xfrm rot="-10643116">
                  <a:off x="891" y="1139"/>
                  <a:ext cx="369" cy="36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9600 w 21600"/>
                    <a:gd name="T13" fmla="*/ 0 h 21600"/>
                    <a:gd name="T14" fmla="*/ 12000 w 21600"/>
                    <a:gd name="T15" fmla="*/ 1042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10" y="10418"/>
                      </a:moveTo>
                      <a:cubicBezTo>
                        <a:pt x="11017" y="10424"/>
                        <a:pt x="11182" y="10593"/>
                        <a:pt x="11182" y="10800"/>
                      </a:cubicBezTo>
                      <a:cubicBezTo>
                        <a:pt x="11182" y="11010"/>
                        <a:pt x="11010" y="11182"/>
                        <a:pt x="10800" y="11182"/>
                      </a:cubicBezTo>
                      <a:cubicBezTo>
                        <a:pt x="10589" y="11182"/>
                        <a:pt x="10418" y="11010"/>
                        <a:pt x="10418" y="10800"/>
                      </a:cubicBezTo>
                      <a:cubicBezTo>
                        <a:pt x="10417" y="10593"/>
                        <a:pt x="10582" y="10424"/>
                        <a:pt x="10789" y="10418"/>
                      </a:cubicBezTo>
                      <a:lnTo>
                        <a:pt x="10489" y="4"/>
                      </a:lnTo>
                      <a:cubicBezTo>
                        <a:pt x="4647" y="172"/>
                        <a:pt x="-1" y="4956"/>
                        <a:pt x="0" y="10800"/>
                      </a:cubicBezTo>
                      <a:cubicBezTo>
                        <a:pt x="0" y="16764"/>
                        <a:pt x="4835" y="21600"/>
                        <a:pt x="10800" y="21600"/>
                      </a:cubicBezTo>
                      <a:cubicBezTo>
                        <a:pt x="16764" y="21600"/>
                        <a:pt x="21600" y="16764"/>
                        <a:pt x="21600" y="10800"/>
                      </a:cubicBezTo>
                      <a:cubicBezTo>
                        <a:pt x="21600" y="4956"/>
                        <a:pt x="16952" y="172"/>
                        <a:pt x="11110" y="4"/>
                      </a:cubicBezTo>
                      <a:lnTo>
                        <a:pt x="10810" y="1041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0"/>
                      </a:schemeClr>
                    </a:gs>
                    <a:gs pos="100000">
                      <a:schemeClr val="tx1">
                        <a:alpha val="20000"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9" name="AutoShape 348"/>
                <p:cNvSpPr>
                  <a:spLocks noChangeArrowheads="1"/>
                </p:cNvSpPr>
                <p:nvPr/>
              </p:nvSpPr>
              <p:spPr bwMode="auto">
                <a:xfrm rot="-10643116">
                  <a:off x="958" y="1206"/>
                  <a:ext cx="235" cy="23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10019 w 21600"/>
                    <a:gd name="T13" fmla="*/ 0 h 21600"/>
                    <a:gd name="T14" fmla="*/ 11581 w 21600"/>
                    <a:gd name="T15" fmla="*/ 9559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80" y="9554"/>
                      </a:moveTo>
                      <a:cubicBezTo>
                        <a:pt x="11537" y="9597"/>
                        <a:pt x="12048" y="10142"/>
                        <a:pt x="12048" y="10800"/>
                      </a:cubicBezTo>
                      <a:cubicBezTo>
                        <a:pt x="12048" y="11489"/>
                        <a:pt x="11489" y="12048"/>
                        <a:pt x="10800" y="12048"/>
                      </a:cubicBezTo>
                      <a:cubicBezTo>
                        <a:pt x="10110" y="12048"/>
                        <a:pt x="9552" y="11489"/>
                        <a:pt x="9552" y="10800"/>
                      </a:cubicBezTo>
                      <a:cubicBezTo>
                        <a:pt x="9551" y="10142"/>
                        <a:pt x="10062" y="9597"/>
                        <a:pt x="10719" y="9554"/>
                      </a:cubicBezTo>
                      <a:lnTo>
                        <a:pt x="10099" y="22"/>
                      </a:lnTo>
                      <a:cubicBezTo>
                        <a:pt x="4418" y="392"/>
                        <a:pt x="-1" y="5107"/>
                        <a:pt x="0" y="10800"/>
                      </a:cubicBezTo>
                      <a:cubicBezTo>
                        <a:pt x="0" y="16764"/>
                        <a:pt x="4835" y="21600"/>
                        <a:pt x="10800" y="21600"/>
                      </a:cubicBezTo>
                      <a:cubicBezTo>
                        <a:pt x="16764" y="21600"/>
                        <a:pt x="21600" y="16764"/>
                        <a:pt x="21600" y="10800"/>
                      </a:cubicBezTo>
                      <a:cubicBezTo>
                        <a:pt x="21600" y="5107"/>
                        <a:pt x="17181" y="392"/>
                        <a:pt x="11500" y="22"/>
                      </a:cubicBezTo>
                      <a:lnTo>
                        <a:pt x="10880" y="955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>
                        <a:alpha val="0"/>
                      </a:schemeClr>
                    </a:gs>
                    <a:gs pos="100000">
                      <a:schemeClr val="tx1">
                        <a:alpha val="20000"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" name="Group 349"/>
              <p:cNvGrpSpPr>
                <a:grpSpLocks/>
              </p:cNvGrpSpPr>
              <p:nvPr/>
            </p:nvGrpSpPr>
            <p:grpSpPr bwMode="auto">
              <a:xfrm rot="21383335" flipH="1">
                <a:off x="3510" y="2165"/>
                <a:ext cx="207" cy="190"/>
                <a:chOff x="1227" y="700"/>
                <a:chExt cx="829" cy="743"/>
              </a:xfrm>
            </p:grpSpPr>
            <p:sp>
              <p:nvSpPr>
                <p:cNvPr id="144" name="Freeform 350"/>
                <p:cNvSpPr>
                  <a:spLocks/>
                </p:cNvSpPr>
                <p:nvPr/>
              </p:nvSpPr>
              <p:spPr bwMode="auto">
                <a:xfrm>
                  <a:off x="1227" y="700"/>
                  <a:ext cx="829" cy="738"/>
                </a:xfrm>
                <a:custGeom>
                  <a:avLst/>
                  <a:gdLst>
                    <a:gd name="T0" fmla="*/ 1291 w 549"/>
                    <a:gd name="T1" fmla="*/ 1228 h 486"/>
                    <a:gd name="T2" fmla="*/ 545 w 549"/>
                    <a:gd name="T3" fmla="*/ 1663 h 486"/>
                    <a:gd name="T4" fmla="*/ 337 w 549"/>
                    <a:gd name="T5" fmla="*/ 1702 h 486"/>
                    <a:gd name="T6" fmla="*/ 53 w 549"/>
                    <a:gd name="T7" fmla="*/ 1566 h 486"/>
                    <a:gd name="T8" fmla="*/ 0 w 549"/>
                    <a:gd name="T9" fmla="*/ 1453 h 486"/>
                    <a:gd name="T10" fmla="*/ 41 w 549"/>
                    <a:gd name="T11" fmla="*/ 1379 h 486"/>
                    <a:gd name="T12" fmla="*/ 877 w 549"/>
                    <a:gd name="T13" fmla="*/ 913 h 486"/>
                    <a:gd name="T14" fmla="*/ 920 w 549"/>
                    <a:gd name="T15" fmla="*/ 897 h 486"/>
                    <a:gd name="T16" fmla="*/ 926 w 549"/>
                    <a:gd name="T17" fmla="*/ 850 h 486"/>
                    <a:gd name="T18" fmla="*/ 1493 w 549"/>
                    <a:gd name="T19" fmla="*/ 0 h 486"/>
                    <a:gd name="T20" fmla="*/ 1663 w 549"/>
                    <a:gd name="T21" fmla="*/ 14 h 486"/>
                    <a:gd name="T22" fmla="*/ 1753 w 549"/>
                    <a:gd name="T23" fmla="*/ 53 h 486"/>
                    <a:gd name="T24" fmla="*/ 1891 w 549"/>
                    <a:gd name="T25" fmla="*/ 235 h 486"/>
                    <a:gd name="T26" fmla="*/ 1318 w 549"/>
                    <a:gd name="T27" fmla="*/ 1113 h 486"/>
                    <a:gd name="T28" fmla="*/ 1318 w 549"/>
                    <a:gd name="T29" fmla="*/ 1169 h 486"/>
                    <a:gd name="T30" fmla="*/ 1291 w 549"/>
                    <a:gd name="T31" fmla="*/ 1228 h 48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549" h="486">
                      <a:moveTo>
                        <a:pt x="375" y="351"/>
                      </a:moveTo>
                      <a:lnTo>
                        <a:pt x="158" y="475"/>
                      </a:lnTo>
                      <a:lnTo>
                        <a:pt x="98" y="486"/>
                      </a:lnTo>
                      <a:lnTo>
                        <a:pt x="15" y="447"/>
                      </a:lnTo>
                      <a:lnTo>
                        <a:pt x="0" y="415"/>
                      </a:lnTo>
                      <a:lnTo>
                        <a:pt x="12" y="394"/>
                      </a:lnTo>
                      <a:lnTo>
                        <a:pt x="255" y="261"/>
                      </a:lnTo>
                      <a:lnTo>
                        <a:pt x="267" y="256"/>
                      </a:lnTo>
                      <a:lnTo>
                        <a:pt x="269" y="243"/>
                      </a:lnTo>
                      <a:lnTo>
                        <a:pt x="434" y="0"/>
                      </a:lnTo>
                      <a:lnTo>
                        <a:pt x="483" y="4"/>
                      </a:lnTo>
                      <a:lnTo>
                        <a:pt x="509" y="15"/>
                      </a:lnTo>
                      <a:lnTo>
                        <a:pt x="549" y="67"/>
                      </a:lnTo>
                      <a:lnTo>
                        <a:pt x="383" y="318"/>
                      </a:lnTo>
                      <a:lnTo>
                        <a:pt x="383" y="334"/>
                      </a:lnTo>
                      <a:lnTo>
                        <a:pt x="375" y="351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6350">
                  <a:solidFill>
                    <a:srgbClr val="666666">
                      <a:alpha val="7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5" name="Freeform 351"/>
                <p:cNvSpPr>
                  <a:spLocks/>
                </p:cNvSpPr>
                <p:nvPr/>
              </p:nvSpPr>
              <p:spPr bwMode="auto">
                <a:xfrm>
                  <a:off x="1696" y="765"/>
                  <a:ext cx="306" cy="340"/>
                </a:xfrm>
                <a:custGeom>
                  <a:avLst/>
                  <a:gdLst>
                    <a:gd name="T0" fmla="*/ 112 w 201"/>
                    <a:gd name="T1" fmla="*/ 0 h 219"/>
                    <a:gd name="T2" fmla="*/ 0 w 201"/>
                    <a:gd name="T3" fmla="*/ 168 h 219"/>
                    <a:gd name="T4" fmla="*/ 90 w 201"/>
                    <a:gd name="T5" fmla="*/ 219 h 219"/>
                    <a:gd name="T6" fmla="*/ 201 w 201"/>
                    <a:gd name="T7" fmla="*/ 51 h 219"/>
                    <a:gd name="T8" fmla="*/ 112 w 201"/>
                    <a:gd name="T9" fmla="*/ 0 h 2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1" h="219">
                      <a:moveTo>
                        <a:pt x="112" y="0"/>
                      </a:moveTo>
                      <a:lnTo>
                        <a:pt x="0" y="168"/>
                      </a:lnTo>
                      <a:lnTo>
                        <a:pt x="90" y="219"/>
                      </a:lnTo>
                      <a:lnTo>
                        <a:pt x="201" y="51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chemeClr val="accent1"/>
                    </a:gs>
                    <a:gs pos="100000">
                      <a:schemeClr val="tx1"/>
                    </a:gs>
                  </a:gsLst>
                  <a:lin ang="2700000" scaled="1"/>
                </a:gradFill>
                <a:ln w="3175">
                  <a:solidFill>
                    <a:srgbClr val="FFFFFF">
                      <a:alpha val="50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ea typeface="宋体" pitchFamily="2" charset="-122"/>
                  </a:endParaRPr>
                </a:p>
              </p:txBody>
            </p:sp>
            <p:sp>
              <p:nvSpPr>
                <p:cNvPr id="146" name="AutoShape 352"/>
                <p:cNvSpPr>
                  <a:spLocks noChangeArrowheads="1"/>
                </p:cNvSpPr>
                <p:nvPr/>
              </p:nvSpPr>
              <p:spPr bwMode="auto">
                <a:xfrm rot="-3632258">
                  <a:off x="1932" y="745"/>
                  <a:ext cx="26" cy="5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B3B3B3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7" name="Oval 353"/>
                <p:cNvSpPr>
                  <a:spLocks noChangeArrowheads="1"/>
                </p:cNvSpPr>
                <p:nvPr/>
              </p:nvSpPr>
              <p:spPr bwMode="auto">
                <a:xfrm rot="-3632258">
                  <a:off x="1931" y="758"/>
                  <a:ext cx="26" cy="25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rgbClr val="66666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8" name="Oval 354"/>
                <p:cNvSpPr>
                  <a:spLocks noChangeArrowheads="1"/>
                </p:cNvSpPr>
                <p:nvPr/>
              </p:nvSpPr>
              <p:spPr bwMode="auto">
                <a:xfrm rot="-3539440">
                  <a:off x="1547" y="1263"/>
                  <a:ext cx="18" cy="43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9" name="Oval 355"/>
                <p:cNvSpPr>
                  <a:spLocks noChangeArrowheads="1"/>
                </p:cNvSpPr>
                <p:nvPr/>
              </p:nvSpPr>
              <p:spPr bwMode="auto">
                <a:xfrm rot="-3539440">
                  <a:off x="1510" y="1284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0" name="Oval 356"/>
                <p:cNvSpPr>
                  <a:spLocks noChangeArrowheads="1"/>
                </p:cNvSpPr>
                <p:nvPr/>
              </p:nvSpPr>
              <p:spPr bwMode="auto">
                <a:xfrm rot="-3539440">
                  <a:off x="1473" y="1304"/>
                  <a:ext cx="18" cy="43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1" name="Oval 357"/>
                <p:cNvSpPr>
                  <a:spLocks noChangeArrowheads="1"/>
                </p:cNvSpPr>
                <p:nvPr/>
              </p:nvSpPr>
              <p:spPr bwMode="auto">
                <a:xfrm rot="-3539440">
                  <a:off x="1436" y="1327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2" name="Oval 358"/>
                <p:cNvSpPr>
                  <a:spLocks noChangeArrowheads="1"/>
                </p:cNvSpPr>
                <p:nvPr/>
              </p:nvSpPr>
              <p:spPr bwMode="auto">
                <a:xfrm rot="-3539440">
                  <a:off x="1498" y="1231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" name="Oval 359"/>
                <p:cNvSpPr>
                  <a:spLocks noChangeArrowheads="1"/>
                </p:cNvSpPr>
                <p:nvPr/>
              </p:nvSpPr>
              <p:spPr bwMode="auto">
                <a:xfrm rot="-3539440">
                  <a:off x="1462" y="1252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4" name="Oval 360"/>
                <p:cNvSpPr>
                  <a:spLocks noChangeArrowheads="1"/>
                </p:cNvSpPr>
                <p:nvPr/>
              </p:nvSpPr>
              <p:spPr bwMode="auto">
                <a:xfrm rot="-3539440">
                  <a:off x="1424" y="1272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5" name="Oval 361"/>
                <p:cNvSpPr>
                  <a:spLocks noChangeArrowheads="1"/>
                </p:cNvSpPr>
                <p:nvPr/>
              </p:nvSpPr>
              <p:spPr bwMode="auto">
                <a:xfrm rot="-3539440">
                  <a:off x="1388" y="1295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6" name="Oval 362"/>
                <p:cNvSpPr>
                  <a:spLocks noChangeArrowheads="1"/>
                </p:cNvSpPr>
                <p:nvPr/>
              </p:nvSpPr>
              <p:spPr bwMode="auto">
                <a:xfrm rot="-3539440">
                  <a:off x="1447" y="1199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7" name="Oval 363"/>
                <p:cNvSpPr>
                  <a:spLocks noChangeArrowheads="1"/>
                </p:cNvSpPr>
                <p:nvPr/>
              </p:nvSpPr>
              <p:spPr bwMode="auto">
                <a:xfrm rot="-3539440">
                  <a:off x="1410" y="1221"/>
                  <a:ext cx="19" cy="43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8" name="Oval 364"/>
                <p:cNvSpPr>
                  <a:spLocks noChangeArrowheads="1"/>
                </p:cNvSpPr>
                <p:nvPr/>
              </p:nvSpPr>
              <p:spPr bwMode="auto">
                <a:xfrm rot="-3539440">
                  <a:off x="1373" y="1240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9" name="Oval 365"/>
                <p:cNvSpPr>
                  <a:spLocks noChangeArrowheads="1"/>
                </p:cNvSpPr>
                <p:nvPr/>
              </p:nvSpPr>
              <p:spPr bwMode="auto">
                <a:xfrm rot="-3539440">
                  <a:off x="1337" y="1263"/>
                  <a:ext cx="18" cy="43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0" name="Oval 366"/>
                <p:cNvSpPr>
                  <a:spLocks noChangeArrowheads="1"/>
                </p:cNvSpPr>
                <p:nvPr/>
              </p:nvSpPr>
              <p:spPr bwMode="auto">
                <a:xfrm rot="-3539440">
                  <a:off x="1643" y="1199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1" name="Oval 367"/>
                <p:cNvSpPr>
                  <a:spLocks noChangeArrowheads="1"/>
                </p:cNvSpPr>
                <p:nvPr/>
              </p:nvSpPr>
              <p:spPr bwMode="auto">
                <a:xfrm rot="-3539440">
                  <a:off x="1631" y="1146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2" name="Oval 368"/>
                <p:cNvSpPr>
                  <a:spLocks noChangeArrowheads="1"/>
                </p:cNvSpPr>
                <p:nvPr/>
              </p:nvSpPr>
              <p:spPr bwMode="auto">
                <a:xfrm rot="-3539440">
                  <a:off x="1595" y="1167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3" name="Oval 369"/>
                <p:cNvSpPr>
                  <a:spLocks noChangeArrowheads="1"/>
                </p:cNvSpPr>
                <p:nvPr/>
              </p:nvSpPr>
              <p:spPr bwMode="auto">
                <a:xfrm rot="-3539440">
                  <a:off x="1557" y="1187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4" name="Oval 370"/>
                <p:cNvSpPr>
                  <a:spLocks noChangeArrowheads="1"/>
                </p:cNvSpPr>
                <p:nvPr/>
              </p:nvSpPr>
              <p:spPr bwMode="auto">
                <a:xfrm rot="-3539440">
                  <a:off x="1544" y="1135"/>
                  <a:ext cx="18" cy="43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5" name="Freeform 371"/>
                <p:cNvSpPr>
                  <a:spLocks/>
                </p:cNvSpPr>
                <p:nvPr/>
              </p:nvSpPr>
              <p:spPr bwMode="auto">
                <a:xfrm>
                  <a:off x="1227" y="797"/>
                  <a:ext cx="829" cy="646"/>
                </a:xfrm>
                <a:custGeom>
                  <a:avLst/>
                  <a:gdLst>
                    <a:gd name="T0" fmla="*/ 1291 w 549"/>
                    <a:gd name="T1" fmla="*/ 1018 h 425"/>
                    <a:gd name="T2" fmla="*/ 545 w 549"/>
                    <a:gd name="T3" fmla="*/ 1453 h 425"/>
                    <a:gd name="T4" fmla="*/ 337 w 549"/>
                    <a:gd name="T5" fmla="*/ 1493 h 425"/>
                    <a:gd name="T6" fmla="*/ 53 w 549"/>
                    <a:gd name="T7" fmla="*/ 1356 h 425"/>
                    <a:gd name="T8" fmla="*/ 0 w 549"/>
                    <a:gd name="T9" fmla="*/ 1243 h 425"/>
                    <a:gd name="T10" fmla="*/ 349 w 549"/>
                    <a:gd name="T11" fmla="*/ 1426 h 425"/>
                    <a:gd name="T12" fmla="*/ 524 w 549"/>
                    <a:gd name="T13" fmla="*/ 1379 h 425"/>
                    <a:gd name="T14" fmla="*/ 1249 w 549"/>
                    <a:gd name="T15" fmla="*/ 941 h 425"/>
                    <a:gd name="T16" fmla="*/ 1302 w 549"/>
                    <a:gd name="T17" fmla="*/ 889 h 425"/>
                    <a:gd name="T18" fmla="*/ 1877 w 549"/>
                    <a:gd name="T19" fmla="*/ 0 h 425"/>
                    <a:gd name="T20" fmla="*/ 1891 w 549"/>
                    <a:gd name="T21" fmla="*/ 21 h 425"/>
                    <a:gd name="T22" fmla="*/ 1318 w 549"/>
                    <a:gd name="T23" fmla="*/ 903 h 425"/>
                    <a:gd name="T24" fmla="*/ 1318 w 549"/>
                    <a:gd name="T25" fmla="*/ 959 h 425"/>
                    <a:gd name="T26" fmla="*/ 1291 w 549"/>
                    <a:gd name="T27" fmla="*/ 1018 h 425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49" h="425">
                      <a:moveTo>
                        <a:pt x="375" y="290"/>
                      </a:moveTo>
                      <a:lnTo>
                        <a:pt x="158" y="414"/>
                      </a:lnTo>
                      <a:lnTo>
                        <a:pt x="98" y="425"/>
                      </a:lnTo>
                      <a:lnTo>
                        <a:pt x="15" y="386"/>
                      </a:lnTo>
                      <a:lnTo>
                        <a:pt x="0" y="354"/>
                      </a:lnTo>
                      <a:lnTo>
                        <a:pt x="101" y="406"/>
                      </a:lnTo>
                      <a:lnTo>
                        <a:pt x="152" y="393"/>
                      </a:lnTo>
                      <a:lnTo>
                        <a:pt x="363" y="268"/>
                      </a:lnTo>
                      <a:lnTo>
                        <a:pt x="378" y="253"/>
                      </a:lnTo>
                      <a:lnTo>
                        <a:pt x="545" y="0"/>
                      </a:lnTo>
                      <a:lnTo>
                        <a:pt x="549" y="6"/>
                      </a:lnTo>
                      <a:lnTo>
                        <a:pt x="383" y="257"/>
                      </a:lnTo>
                      <a:lnTo>
                        <a:pt x="383" y="273"/>
                      </a:lnTo>
                      <a:lnTo>
                        <a:pt x="375" y="29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 w="6350">
                  <a:solidFill>
                    <a:srgbClr val="666666">
                      <a:alpha val="70195"/>
                    </a:srgbClr>
                  </a:solidFill>
                  <a:round/>
                  <a:headEnd/>
                  <a:tailEnd/>
                </a:ln>
                <a:effectLst>
                  <a:outerShdw dist="12700" dir="54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6" name="Freeform 372"/>
                <p:cNvSpPr>
                  <a:spLocks/>
                </p:cNvSpPr>
                <p:nvPr/>
              </p:nvSpPr>
              <p:spPr bwMode="auto">
                <a:xfrm>
                  <a:off x="1630" y="1080"/>
                  <a:ext cx="166" cy="111"/>
                </a:xfrm>
                <a:custGeom>
                  <a:avLst/>
                  <a:gdLst>
                    <a:gd name="T0" fmla="*/ 8 w 110"/>
                    <a:gd name="T1" fmla="*/ 0 h 73"/>
                    <a:gd name="T2" fmla="*/ 0 w 110"/>
                    <a:gd name="T3" fmla="*/ 32 h 73"/>
                    <a:gd name="T4" fmla="*/ 358 w 110"/>
                    <a:gd name="T5" fmla="*/ 257 h 73"/>
                    <a:gd name="T6" fmla="*/ 379 w 110"/>
                    <a:gd name="T7" fmla="*/ 236 h 73"/>
                    <a:gd name="T8" fmla="*/ 8 w 110"/>
                    <a:gd name="T9" fmla="*/ 0 h 7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0" h="73">
                      <a:moveTo>
                        <a:pt x="2" y="0"/>
                      </a:moveTo>
                      <a:lnTo>
                        <a:pt x="0" y="9"/>
                      </a:lnTo>
                      <a:lnTo>
                        <a:pt x="104" y="73"/>
                      </a:lnTo>
                      <a:lnTo>
                        <a:pt x="110" y="67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FFFF">
                          <a:alpha val="50195"/>
                        </a:srgbClr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" name="Group 373"/>
              <p:cNvGrpSpPr>
                <a:grpSpLocks/>
              </p:cNvGrpSpPr>
              <p:nvPr/>
            </p:nvGrpSpPr>
            <p:grpSpPr bwMode="auto">
              <a:xfrm>
                <a:off x="3970" y="2161"/>
                <a:ext cx="207" cy="190"/>
                <a:chOff x="1227" y="700"/>
                <a:chExt cx="829" cy="743"/>
              </a:xfrm>
            </p:grpSpPr>
            <p:sp>
              <p:nvSpPr>
                <p:cNvPr id="121" name="Freeform 374"/>
                <p:cNvSpPr>
                  <a:spLocks/>
                </p:cNvSpPr>
                <p:nvPr/>
              </p:nvSpPr>
              <p:spPr bwMode="auto">
                <a:xfrm>
                  <a:off x="1227" y="700"/>
                  <a:ext cx="829" cy="738"/>
                </a:xfrm>
                <a:custGeom>
                  <a:avLst/>
                  <a:gdLst>
                    <a:gd name="T0" fmla="*/ 1291 w 549"/>
                    <a:gd name="T1" fmla="*/ 1228 h 486"/>
                    <a:gd name="T2" fmla="*/ 545 w 549"/>
                    <a:gd name="T3" fmla="*/ 1663 h 486"/>
                    <a:gd name="T4" fmla="*/ 337 w 549"/>
                    <a:gd name="T5" fmla="*/ 1702 h 486"/>
                    <a:gd name="T6" fmla="*/ 53 w 549"/>
                    <a:gd name="T7" fmla="*/ 1566 h 486"/>
                    <a:gd name="T8" fmla="*/ 0 w 549"/>
                    <a:gd name="T9" fmla="*/ 1453 h 486"/>
                    <a:gd name="T10" fmla="*/ 41 w 549"/>
                    <a:gd name="T11" fmla="*/ 1379 h 486"/>
                    <a:gd name="T12" fmla="*/ 877 w 549"/>
                    <a:gd name="T13" fmla="*/ 913 h 486"/>
                    <a:gd name="T14" fmla="*/ 920 w 549"/>
                    <a:gd name="T15" fmla="*/ 897 h 486"/>
                    <a:gd name="T16" fmla="*/ 926 w 549"/>
                    <a:gd name="T17" fmla="*/ 850 h 486"/>
                    <a:gd name="T18" fmla="*/ 1493 w 549"/>
                    <a:gd name="T19" fmla="*/ 0 h 486"/>
                    <a:gd name="T20" fmla="*/ 1663 w 549"/>
                    <a:gd name="T21" fmla="*/ 14 h 486"/>
                    <a:gd name="T22" fmla="*/ 1753 w 549"/>
                    <a:gd name="T23" fmla="*/ 53 h 486"/>
                    <a:gd name="T24" fmla="*/ 1891 w 549"/>
                    <a:gd name="T25" fmla="*/ 235 h 486"/>
                    <a:gd name="T26" fmla="*/ 1318 w 549"/>
                    <a:gd name="T27" fmla="*/ 1113 h 486"/>
                    <a:gd name="T28" fmla="*/ 1318 w 549"/>
                    <a:gd name="T29" fmla="*/ 1169 h 486"/>
                    <a:gd name="T30" fmla="*/ 1291 w 549"/>
                    <a:gd name="T31" fmla="*/ 1228 h 48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549" h="486">
                      <a:moveTo>
                        <a:pt x="375" y="351"/>
                      </a:moveTo>
                      <a:lnTo>
                        <a:pt x="158" y="475"/>
                      </a:lnTo>
                      <a:lnTo>
                        <a:pt x="98" y="486"/>
                      </a:lnTo>
                      <a:lnTo>
                        <a:pt x="15" y="447"/>
                      </a:lnTo>
                      <a:lnTo>
                        <a:pt x="0" y="415"/>
                      </a:lnTo>
                      <a:lnTo>
                        <a:pt x="12" y="394"/>
                      </a:lnTo>
                      <a:lnTo>
                        <a:pt x="255" y="261"/>
                      </a:lnTo>
                      <a:lnTo>
                        <a:pt x="267" y="256"/>
                      </a:lnTo>
                      <a:lnTo>
                        <a:pt x="269" y="243"/>
                      </a:lnTo>
                      <a:lnTo>
                        <a:pt x="434" y="0"/>
                      </a:lnTo>
                      <a:lnTo>
                        <a:pt x="483" y="4"/>
                      </a:lnTo>
                      <a:lnTo>
                        <a:pt x="509" y="15"/>
                      </a:lnTo>
                      <a:lnTo>
                        <a:pt x="549" y="67"/>
                      </a:lnTo>
                      <a:lnTo>
                        <a:pt x="383" y="318"/>
                      </a:lnTo>
                      <a:lnTo>
                        <a:pt x="383" y="334"/>
                      </a:lnTo>
                      <a:lnTo>
                        <a:pt x="375" y="351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6350">
                  <a:solidFill>
                    <a:srgbClr val="666666">
                      <a:alpha val="7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2" name="Freeform 375"/>
                <p:cNvSpPr>
                  <a:spLocks/>
                </p:cNvSpPr>
                <p:nvPr/>
              </p:nvSpPr>
              <p:spPr bwMode="auto">
                <a:xfrm>
                  <a:off x="1685" y="778"/>
                  <a:ext cx="301" cy="335"/>
                </a:xfrm>
                <a:custGeom>
                  <a:avLst/>
                  <a:gdLst>
                    <a:gd name="T0" fmla="*/ 112 w 201"/>
                    <a:gd name="T1" fmla="*/ 0 h 219"/>
                    <a:gd name="T2" fmla="*/ 0 w 201"/>
                    <a:gd name="T3" fmla="*/ 168 h 219"/>
                    <a:gd name="T4" fmla="*/ 90 w 201"/>
                    <a:gd name="T5" fmla="*/ 219 h 219"/>
                    <a:gd name="T6" fmla="*/ 201 w 201"/>
                    <a:gd name="T7" fmla="*/ 51 h 219"/>
                    <a:gd name="T8" fmla="*/ 112 w 201"/>
                    <a:gd name="T9" fmla="*/ 0 h 2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1" h="219">
                      <a:moveTo>
                        <a:pt x="112" y="0"/>
                      </a:moveTo>
                      <a:lnTo>
                        <a:pt x="0" y="168"/>
                      </a:lnTo>
                      <a:lnTo>
                        <a:pt x="90" y="219"/>
                      </a:lnTo>
                      <a:lnTo>
                        <a:pt x="201" y="51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chemeClr val="accent1"/>
                    </a:gs>
                    <a:gs pos="100000">
                      <a:schemeClr val="tx1"/>
                    </a:gs>
                  </a:gsLst>
                  <a:lin ang="2700000" scaled="1"/>
                </a:gradFill>
                <a:ln w="3175">
                  <a:solidFill>
                    <a:srgbClr val="FFFFFF">
                      <a:alpha val="50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ea typeface="宋体" pitchFamily="2" charset="-122"/>
                  </a:endParaRPr>
                </a:p>
              </p:txBody>
            </p:sp>
            <p:sp>
              <p:nvSpPr>
                <p:cNvPr id="123" name="AutoShape 376"/>
                <p:cNvSpPr>
                  <a:spLocks noChangeArrowheads="1"/>
                </p:cNvSpPr>
                <p:nvPr/>
              </p:nvSpPr>
              <p:spPr bwMode="auto">
                <a:xfrm rot="-3632258">
                  <a:off x="1932" y="745"/>
                  <a:ext cx="26" cy="5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B3B3B3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4" name="Oval 377"/>
                <p:cNvSpPr>
                  <a:spLocks noChangeArrowheads="1"/>
                </p:cNvSpPr>
                <p:nvPr/>
              </p:nvSpPr>
              <p:spPr bwMode="auto">
                <a:xfrm rot="-3632258">
                  <a:off x="1931" y="758"/>
                  <a:ext cx="26" cy="25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rgbClr val="66666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5" name="Oval 378"/>
                <p:cNvSpPr>
                  <a:spLocks noChangeArrowheads="1"/>
                </p:cNvSpPr>
                <p:nvPr/>
              </p:nvSpPr>
              <p:spPr bwMode="auto">
                <a:xfrm rot="-3539440">
                  <a:off x="1547" y="1263"/>
                  <a:ext cx="18" cy="43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6" name="Oval 379"/>
                <p:cNvSpPr>
                  <a:spLocks noChangeArrowheads="1"/>
                </p:cNvSpPr>
                <p:nvPr/>
              </p:nvSpPr>
              <p:spPr bwMode="auto">
                <a:xfrm rot="-3539440">
                  <a:off x="1510" y="1284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7" name="Oval 380"/>
                <p:cNvSpPr>
                  <a:spLocks noChangeArrowheads="1"/>
                </p:cNvSpPr>
                <p:nvPr/>
              </p:nvSpPr>
              <p:spPr bwMode="auto">
                <a:xfrm rot="-3539440">
                  <a:off x="1473" y="1304"/>
                  <a:ext cx="18" cy="43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8" name="Oval 381"/>
                <p:cNvSpPr>
                  <a:spLocks noChangeArrowheads="1"/>
                </p:cNvSpPr>
                <p:nvPr/>
              </p:nvSpPr>
              <p:spPr bwMode="auto">
                <a:xfrm rot="-3539440">
                  <a:off x="1436" y="1327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9" name="Oval 382"/>
                <p:cNvSpPr>
                  <a:spLocks noChangeArrowheads="1"/>
                </p:cNvSpPr>
                <p:nvPr/>
              </p:nvSpPr>
              <p:spPr bwMode="auto">
                <a:xfrm rot="-3539440">
                  <a:off x="1498" y="1231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0" name="Oval 383"/>
                <p:cNvSpPr>
                  <a:spLocks noChangeArrowheads="1"/>
                </p:cNvSpPr>
                <p:nvPr/>
              </p:nvSpPr>
              <p:spPr bwMode="auto">
                <a:xfrm rot="-3539440">
                  <a:off x="1462" y="1252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1" name="Oval 384"/>
                <p:cNvSpPr>
                  <a:spLocks noChangeArrowheads="1"/>
                </p:cNvSpPr>
                <p:nvPr/>
              </p:nvSpPr>
              <p:spPr bwMode="auto">
                <a:xfrm rot="-3539440">
                  <a:off x="1424" y="1272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2" name="Oval 385"/>
                <p:cNvSpPr>
                  <a:spLocks noChangeArrowheads="1"/>
                </p:cNvSpPr>
                <p:nvPr/>
              </p:nvSpPr>
              <p:spPr bwMode="auto">
                <a:xfrm rot="-3539440">
                  <a:off x="1388" y="1295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3" name="Oval 386"/>
                <p:cNvSpPr>
                  <a:spLocks noChangeArrowheads="1"/>
                </p:cNvSpPr>
                <p:nvPr/>
              </p:nvSpPr>
              <p:spPr bwMode="auto">
                <a:xfrm rot="-3539440">
                  <a:off x="1447" y="1199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4" name="Oval 387"/>
                <p:cNvSpPr>
                  <a:spLocks noChangeArrowheads="1"/>
                </p:cNvSpPr>
                <p:nvPr/>
              </p:nvSpPr>
              <p:spPr bwMode="auto">
                <a:xfrm rot="-3539440">
                  <a:off x="1410" y="1221"/>
                  <a:ext cx="19" cy="43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" name="Oval 388"/>
                <p:cNvSpPr>
                  <a:spLocks noChangeArrowheads="1"/>
                </p:cNvSpPr>
                <p:nvPr/>
              </p:nvSpPr>
              <p:spPr bwMode="auto">
                <a:xfrm rot="-3539440">
                  <a:off x="1373" y="1240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" name="Oval 389"/>
                <p:cNvSpPr>
                  <a:spLocks noChangeArrowheads="1"/>
                </p:cNvSpPr>
                <p:nvPr/>
              </p:nvSpPr>
              <p:spPr bwMode="auto">
                <a:xfrm rot="-3539440">
                  <a:off x="1337" y="1263"/>
                  <a:ext cx="18" cy="43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7" name="Oval 390"/>
                <p:cNvSpPr>
                  <a:spLocks noChangeArrowheads="1"/>
                </p:cNvSpPr>
                <p:nvPr/>
              </p:nvSpPr>
              <p:spPr bwMode="auto">
                <a:xfrm rot="-3539440">
                  <a:off x="1643" y="1199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8" name="Oval 391"/>
                <p:cNvSpPr>
                  <a:spLocks noChangeArrowheads="1"/>
                </p:cNvSpPr>
                <p:nvPr/>
              </p:nvSpPr>
              <p:spPr bwMode="auto">
                <a:xfrm rot="-3539440">
                  <a:off x="1631" y="1146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9" name="Oval 392"/>
                <p:cNvSpPr>
                  <a:spLocks noChangeArrowheads="1"/>
                </p:cNvSpPr>
                <p:nvPr/>
              </p:nvSpPr>
              <p:spPr bwMode="auto">
                <a:xfrm rot="-3539440">
                  <a:off x="1595" y="1167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0" name="Oval 393"/>
                <p:cNvSpPr>
                  <a:spLocks noChangeArrowheads="1"/>
                </p:cNvSpPr>
                <p:nvPr/>
              </p:nvSpPr>
              <p:spPr bwMode="auto">
                <a:xfrm rot="-3539440">
                  <a:off x="1557" y="1187"/>
                  <a:ext cx="18" cy="44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1" name="Oval 394"/>
                <p:cNvSpPr>
                  <a:spLocks noChangeArrowheads="1"/>
                </p:cNvSpPr>
                <p:nvPr/>
              </p:nvSpPr>
              <p:spPr bwMode="auto">
                <a:xfrm rot="-3539440">
                  <a:off x="1544" y="1135"/>
                  <a:ext cx="18" cy="43"/>
                </a:xfrm>
                <a:prstGeom prst="ellipse">
                  <a:avLst/>
                </a:prstGeom>
                <a:solidFill>
                  <a:srgbClr val="999999"/>
                </a:solidFill>
                <a:ln w="3175">
                  <a:solidFill>
                    <a:srgbClr val="FFFFFF">
                      <a:alpha val="50195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2" name="Freeform 395"/>
                <p:cNvSpPr>
                  <a:spLocks/>
                </p:cNvSpPr>
                <p:nvPr/>
              </p:nvSpPr>
              <p:spPr bwMode="auto">
                <a:xfrm>
                  <a:off x="1227" y="797"/>
                  <a:ext cx="829" cy="646"/>
                </a:xfrm>
                <a:custGeom>
                  <a:avLst/>
                  <a:gdLst>
                    <a:gd name="T0" fmla="*/ 1291 w 549"/>
                    <a:gd name="T1" fmla="*/ 1018 h 425"/>
                    <a:gd name="T2" fmla="*/ 545 w 549"/>
                    <a:gd name="T3" fmla="*/ 1453 h 425"/>
                    <a:gd name="T4" fmla="*/ 337 w 549"/>
                    <a:gd name="T5" fmla="*/ 1493 h 425"/>
                    <a:gd name="T6" fmla="*/ 53 w 549"/>
                    <a:gd name="T7" fmla="*/ 1356 h 425"/>
                    <a:gd name="T8" fmla="*/ 0 w 549"/>
                    <a:gd name="T9" fmla="*/ 1243 h 425"/>
                    <a:gd name="T10" fmla="*/ 349 w 549"/>
                    <a:gd name="T11" fmla="*/ 1426 h 425"/>
                    <a:gd name="T12" fmla="*/ 524 w 549"/>
                    <a:gd name="T13" fmla="*/ 1379 h 425"/>
                    <a:gd name="T14" fmla="*/ 1249 w 549"/>
                    <a:gd name="T15" fmla="*/ 941 h 425"/>
                    <a:gd name="T16" fmla="*/ 1302 w 549"/>
                    <a:gd name="T17" fmla="*/ 889 h 425"/>
                    <a:gd name="T18" fmla="*/ 1877 w 549"/>
                    <a:gd name="T19" fmla="*/ 0 h 425"/>
                    <a:gd name="T20" fmla="*/ 1891 w 549"/>
                    <a:gd name="T21" fmla="*/ 21 h 425"/>
                    <a:gd name="T22" fmla="*/ 1318 w 549"/>
                    <a:gd name="T23" fmla="*/ 903 h 425"/>
                    <a:gd name="T24" fmla="*/ 1318 w 549"/>
                    <a:gd name="T25" fmla="*/ 959 h 425"/>
                    <a:gd name="T26" fmla="*/ 1291 w 549"/>
                    <a:gd name="T27" fmla="*/ 1018 h 425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49" h="425">
                      <a:moveTo>
                        <a:pt x="375" y="290"/>
                      </a:moveTo>
                      <a:lnTo>
                        <a:pt x="158" y="414"/>
                      </a:lnTo>
                      <a:lnTo>
                        <a:pt x="98" y="425"/>
                      </a:lnTo>
                      <a:lnTo>
                        <a:pt x="15" y="386"/>
                      </a:lnTo>
                      <a:lnTo>
                        <a:pt x="0" y="354"/>
                      </a:lnTo>
                      <a:lnTo>
                        <a:pt x="101" y="406"/>
                      </a:lnTo>
                      <a:lnTo>
                        <a:pt x="152" y="393"/>
                      </a:lnTo>
                      <a:lnTo>
                        <a:pt x="363" y="268"/>
                      </a:lnTo>
                      <a:lnTo>
                        <a:pt x="378" y="253"/>
                      </a:lnTo>
                      <a:lnTo>
                        <a:pt x="545" y="0"/>
                      </a:lnTo>
                      <a:lnTo>
                        <a:pt x="549" y="6"/>
                      </a:lnTo>
                      <a:lnTo>
                        <a:pt x="383" y="257"/>
                      </a:lnTo>
                      <a:lnTo>
                        <a:pt x="383" y="273"/>
                      </a:lnTo>
                      <a:lnTo>
                        <a:pt x="375" y="29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 w="6350">
                  <a:solidFill>
                    <a:srgbClr val="666666">
                      <a:alpha val="70195"/>
                    </a:srgbClr>
                  </a:solidFill>
                  <a:round/>
                  <a:headEnd/>
                  <a:tailEnd/>
                </a:ln>
                <a:effectLst>
                  <a:outerShdw dist="12700" dir="54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3" name="Freeform 396"/>
                <p:cNvSpPr>
                  <a:spLocks/>
                </p:cNvSpPr>
                <p:nvPr/>
              </p:nvSpPr>
              <p:spPr bwMode="auto">
                <a:xfrm>
                  <a:off x="1630" y="1080"/>
                  <a:ext cx="166" cy="111"/>
                </a:xfrm>
                <a:custGeom>
                  <a:avLst/>
                  <a:gdLst>
                    <a:gd name="T0" fmla="*/ 8 w 110"/>
                    <a:gd name="T1" fmla="*/ 0 h 73"/>
                    <a:gd name="T2" fmla="*/ 0 w 110"/>
                    <a:gd name="T3" fmla="*/ 32 h 73"/>
                    <a:gd name="T4" fmla="*/ 358 w 110"/>
                    <a:gd name="T5" fmla="*/ 257 h 73"/>
                    <a:gd name="T6" fmla="*/ 379 w 110"/>
                    <a:gd name="T7" fmla="*/ 236 h 73"/>
                    <a:gd name="T8" fmla="*/ 8 w 110"/>
                    <a:gd name="T9" fmla="*/ 0 h 7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0" h="73">
                      <a:moveTo>
                        <a:pt x="2" y="0"/>
                      </a:moveTo>
                      <a:lnTo>
                        <a:pt x="0" y="9"/>
                      </a:lnTo>
                      <a:lnTo>
                        <a:pt x="104" y="73"/>
                      </a:lnTo>
                      <a:lnTo>
                        <a:pt x="110" y="67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FFFF">
                          <a:alpha val="50195"/>
                        </a:srgbClr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397" name="Oval 397"/>
          <p:cNvSpPr>
            <a:spLocks noChangeArrowheads="1"/>
          </p:cNvSpPr>
          <p:nvPr/>
        </p:nvSpPr>
        <p:spPr bwMode="auto">
          <a:xfrm>
            <a:off x="3132138" y="1554393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zh-CN" b="1" dirty="0">
                <a:solidFill>
                  <a:schemeClr val="tx1"/>
                </a:solidFill>
                <a:latin typeface="宋体" charset="-122"/>
              </a:rPr>
              <a:t>1</a:t>
            </a:r>
          </a:p>
        </p:txBody>
      </p:sp>
      <p:sp>
        <p:nvSpPr>
          <p:cNvPr id="398" name="Oval 401"/>
          <p:cNvSpPr>
            <a:spLocks noChangeArrowheads="1"/>
          </p:cNvSpPr>
          <p:nvPr/>
        </p:nvSpPr>
        <p:spPr bwMode="auto">
          <a:xfrm>
            <a:off x="2627313" y="4218218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zh-CN" b="1" dirty="0" smtClean="0">
                <a:solidFill>
                  <a:schemeClr val="tx1"/>
                </a:solidFill>
                <a:latin typeface="宋体" charset="-122"/>
              </a:rPr>
              <a:t>1</a:t>
            </a:r>
            <a:endParaRPr kumimoji="1" lang="en-US" altLang="zh-CN" b="1" dirty="0">
              <a:solidFill>
                <a:schemeClr val="tx1"/>
              </a:solidFill>
              <a:latin typeface="宋体" charset="-122"/>
            </a:endParaRPr>
          </a:p>
        </p:txBody>
      </p:sp>
      <p:sp>
        <p:nvSpPr>
          <p:cNvPr id="399" name="Oval 402"/>
          <p:cNvSpPr>
            <a:spLocks noChangeArrowheads="1"/>
          </p:cNvSpPr>
          <p:nvPr/>
        </p:nvSpPr>
        <p:spPr bwMode="auto">
          <a:xfrm>
            <a:off x="7596188" y="4617360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zh-CN" b="1" dirty="0" smtClean="0">
                <a:solidFill>
                  <a:schemeClr val="tx1"/>
                </a:solidFill>
                <a:latin typeface="宋体" charset="-122"/>
              </a:rPr>
              <a:t>4</a:t>
            </a:r>
            <a:endParaRPr kumimoji="1" lang="en-US" altLang="zh-CN" b="1" dirty="0">
              <a:solidFill>
                <a:schemeClr val="tx1"/>
              </a:solidFill>
              <a:latin typeface="宋体" charset="-122"/>
            </a:endParaRPr>
          </a:p>
        </p:txBody>
      </p:sp>
      <p:sp>
        <p:nvSpPr>
          <p:cNvPr id="400" name="Oval 403"/>
          <p:cNvSpPr>
            <a:spLocks noChangeArrowheads="1"/>
          </p:cNvSpPr>
          <p:nvPr/>
        </p:nvSpPr>
        <p:spPr bwMode="auto">
          <a:xfrm>
            <a:off x="1835150" y="5873981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zh-CN" b="1" dirty="0" smtClean="0">
                <a:solidFill>
                  <a:schemeClr val="tx1"/>
                </a:solidFill>
                <a:latin typeface="宋体" charset="-122"/>
              </a:rPr>
              <a:t>2</a:t>
            </a:r>
            <a:endParaRPr kumimoji="1" lang="en-US" altLang="zh-CN" b="1" dirty="0">
              <a:solidFill>
                <a:schemeClr val="tx1"/>
              </a:solidFill>
              <a:latin typeface="宋体" charset="-122"/>
            </a:endParaRPr>
          </a:p>
        </p:txBody>
      </p:sp>
      <p:pic>
        <p:nvPicPr>
          <p:cNvPr id="401" name="Picture 405" descr="j0187423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7625" y="3930881"/>
            <a:ext cx="650875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2" name="Line 406"/>
          <p:cNvSpPr>
            <a:spLocks noChangeShapeType="1"/>
          </p:cNvSpPr>
          <p:nvPr/>
        </p:nvSpPr>
        <p:spPr bwMode="auto">
          <a:xfrm>
            <a:off x="4643438" y="4578581"/>
            <a:ext cx="0" cy="576262"/>
          </a:xfrm>
          <a:prstGeom prst="line">
            <a:avLst/>
          </a:prstGeom>
          <a:noFill/>
          <a:ln w="5080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403" name="Line 407"/>
          <p:cNvSpPr>
            <a:spLocks noChangeShapeType="1"/>
          </p:cNvSpPr>
          <p:nvPr/>
        </p:nvSpPr>
        <p:spPr bwMode="auto">
          <a:xfrm>
            <a:off x="2555875" y="3641956"/>
            <a:ext cx="1439863" cy="1871662"/>
          </a:xfrm>
          <a:prstGeom prst="line">
            <a:avLst/>
          </a:prstGeom>
          <a:noFill/>
          <a:ln w="50800">
            <a:solidFill>
              <a:srgbClr val="003366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4" name="Freeform 408"/>
          <p:cNvSpPr>
            <a:spLocks/>
          </p:cNvSpPr>
          <p:nvPr/>
        </p:nvSpPr>
        <p:spPr bwMode="auto">
          <a:xfrm>
            <a:off x="2627313" y="1914756"/>
            <a:ext cx="1873250" cy="431800"/>
          </a:xfrm>
          <a:custGeom>
            <a:avLst/>
            <a:gdLst>
              <a:gd name="T0" fmla="*/ 0 w 1180"/>
              <a:gd name="T1" fmla="*/ 0 h 272"/>
              <a:gd name="T2" fmla="*/ 2147483647 w 1180"/>
              <a:gd name="T3" fmla="*/ 0 h 272"/>
              <a:gd name="T4" fmla="*/ 2147483647 w 1180"/>
              <a:gd name="T5" fmla="*/ 2147483647 h 2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80" h="272">
                <a:moveTo>
                  <a:pt x="0" y="0"/>
                </a:moveTo>
                <a:lnTo>
                  <a:pt x="1180" y="0"/>
                </a:lnTo>
                <a:lnTo>
                  <a:pt x="1180" y="272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5" name="Text Box 101"/>
          <p:cNvSpPr txBox="1">
            <a:spLocks noChangeArrowheads="1"/>
          </p:cNvSpPr>
          <p:nvPr/>
        </p:nvSpPr>
        <p:spPr bwMode="auto">
          <a:xfrm>
            <a:off x="3565525" y="1608368"/>
            <a:ext cx="5762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Tx/>
              <a:buChar char="•"/>
            </a:pPr>
            <a:r>
              <a:rPr lang="zh-CN" altLang="fr-FR" sz="1400" b="1" dirty="0">
                <a:latin typeface="宋体" charset="-122"/>
              </a:rPr>
              <a:t>电话</a:t>
            </a:r>
          </a:p>
        </p:txBody>
      </p:sp>
      <p:sp>
        <p:nvSpPr>
          <p:cNvPr id="406" name="Oval 402"/>
          <p:cNvSpPr>
            <a:spLocks noChangeArrowheads="1"/>
          </p:cNvSpPr>
          <p:nvPr/>
        </p:nvSpPr>
        <p:spPr bwMode="auto">
          <a:xfrm>
            <a:off x="6554030" y="4580892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zh-CN" b="1" dirty="0" smtClean="0">
                <a:solidFill>
                  <a:schemeClr val="tx1"/>
                </a:solidFill>
                <a:latin typeface="宋体" charset="-122"/>
              </a:rPr>
              <a:t>3</a:t>
            </a:r>
            <a:endParaRPr kumimoji="1" lang="en-US" altLang="zh-CN" b="1" dirty="0">
              <a:solidFill>
                <a:schemeClr val="tx1"/>
              </a:solidFill>
              <a:latin typeface="宋体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8312" y="772879"/>
            <a:ext cx="6980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自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</a:t>
            </a:r>
            <a:r>
              <a:rPr lang="zh-CN" altLang="en-US" dirty="0" smtClean="0"/>
              <a:t>日起，针对保内</a:t>
            </a:r>
            <a:r>
              <a:rPr lang="en-US" altLang="zh-CN" dirty="0" smtClean="0"/>
              <a:t>TM-C3520/7520</a:t>
            </a:r>
            <a:r>
              <a:rPr lang="zh-CN" altLang="en-US" dirty="0" smtClean="0"/>
              <a:t>用户，实行免费上门服务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390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8090" y="1087646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根据用户需求，</a:t>
            </a:r>
            <a:r>
              <a:rPr lang="en-US" altLang="zh-CN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ECC</a:t>
            </a:r>
            <a:r>
              <a:rPr lang="zh-CN" altLang="en-US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支持服务中心为用户提供上门安装服务。（</a:t>
            </a:r>
            <a:r>
              <a:rPr lang="en-US" altLang="zh-CN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6</a:t>
            </a:r>
            <a:r>
              <a:rPr lang="zh-CN" altLang="en-US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月</a:t>
            </a:r>
            <a:r>
              <a:rPr lang="en-US" altLang="zh-CN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1</a:t>
            </a:r>
            <a:r>
              <a:rPr lang="zh-CN" altLang="en-US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日起执行）</a:t>
            </a:r>
            <a:r>
              <a:rPr lang="en-US" altLang="zh-CN" dirty="0" smtClean="0">
                <a:solidFill>
                  <a:schemeClr val="tx1"/>
                </a:solidFill>
                <a:latin typeface="仿宋" pitchFamily="49" charset="-122"/>
                <a:ea typeface="仿宋" pitchFamily="49" charset="-122"/>
              </a:rPr>
              <a:t>    </a:t>
            </a:r>
            <a:endParaRPr lang="zh-CN" altLang="en-US" dirty="0">
              <a:solidFill>
                <a:schemeClr val="tx1"/>
              </a:solidFill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20424" y="437728"/>
            <a:ext cx="7715200" cy="52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上门安装服务政策</a:t>
            </a:r>
            <a:endParaRPr lang="en-US" altLang="zh-CN" sz="2800" dirty="0" smtClean="0">
              <a:ea typeface="宋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375" y="1507358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服务费标准：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286" y="3084842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上门安装流程：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6" name="图示 15"/>
          <p:cNvGraphicFramePr/>
          <p:nvPr>
            <p:extLst>
              <p:ext uri="{D42A27DB-BD31-4B8C-83A1-F6EECF244321}">
                <p14:modId xmlns:p14="http://schemas.microsoft.com/office/powerpoint/2010/main" val="172105242"/>
              </p:ext>
            </p:extLst>
          </p:nvPr>
        </p:nvGraphicFramePr>
        <p:xfrm>
          <a:off x="904153" y="3599784"/>
          <a:ext cx="648072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710640"/>
              </p:ext>
            </p:extLst>
          </p:nvPr>
        </p:nvGraphicFramePr>
        <p:xfrm>
          <a:off x="609375" y="1907468"/>
          <a:ext cx="7054850" cy="998220"/>
        </p:xfrm>
        <a:graphic>
          <a:graphicData uri="http://schemas.openxmlformats.org/drawingml/2006/table">
            <a:tbl>
              <a:tblPr/>
              <a:tblGrid>
                <a:gridCol w="1157601"/>
                <a:gridCol w="2286000"/>
                <a:gridCol w="3611249"/>
              </a:tblGrid>
              <a:tr h="39624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　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机型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普通客户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大客户</a:t>
                      </a:r>
                      <a:b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</a:br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一次安装</a:t>
                      </a:r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3</a:t>
                      </a:r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台以上（含</a:t>
                      </a:r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3</a:t>
                      </a:r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台）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TM-C3520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RMB 200/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RMB 100/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TM-C7520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RMB 400/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RMB 200/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13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56" y="366056"/>
            <a:ext cx="5727701" cy="395354"/>
          </a:xfrm>
        </p:spPr>
        <p:txBody>
          <a:bodyPr/>
          <a:lstStyle/>
          <a:p>
            <a:pPr marL="342900" indent="-342900"/>
            <a:r>
              <a:rPr lang="zh-CN" altLang="en-US" dirty="0" smtClean="0">
                <a:solidFill>
                  <a:srgbClr val="002060"/>
                </a:solidFill>
              </a:rPr>
              <a:t>上门安装</a:t>
            </a:r>
            <a:r>
              <a:rPr lang="zh-CN" altLang="en-US" dirty="0">
                <a:solidFill>
                  <a:srgbClr val="002060"/>
                </a:solidFill>
              </a:rPr>
              <a:t>申报材料与要求</a:t>
            </a:r>
            <a:endParaRPr lang="en-US" altLang="zh-CN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27100"/>
            <a:ext cx="7213600" cy="4787900"/>
          </a:xfrm>
        </p:spPr>
        <p:txBody>
          <a:bodyPr>
            <a:normAutofit/>
          </a:bodyPr>
          <a:lstStyle/>
          <a:p>
            <a:r>
              <a:rPr lang="en-US" altLang="zh-CN" sz="1800" b="1" dirty="0" smtClean="0">
                <a:solidFill>
                  <a:srgbClr val="002060"/>
                </a:solidFill>
                <a:latin typeface="黑体" pitchFamily="49" charset="-122"/>
              </a:rPr>
              <a:t>1</a:t>
            </a:r>
            <a:r>
              <a:rPr lang="zh-CN" altLang="en-US" sz="1800" b="1" dirty="0" smtClean="0">
                <a:solidFill>
                  <a:srgbClr val="002060"/>
                </a:solidFill>
                <a:latin typeface="黑体" pitchFamily="49" charset="-122"/>
              </a:rPr>
              <a:t>、</a:t>
            </a:r>
            <a:r>
              <a:rPr lang="zh-CN" altLang="en-US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安装单，要求：</a:t>
            </a:r>
            <a:endParaRPr lang="en-US" altLang="zh-CN" b="1" dirty="0" smtClean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  <a:p>
            <a:pPr>
              <a:defRPr/>
            </a:pPr>
            <a:r>
              <a:rPr lang="en-US" altLang="zh-CN" sz="1600" dirty="0">
                <a:latin typeface="+mn-ea"/>
              </a:rPr>
              <a:t>  </a:t>
            </a:r>
            <a:r>
              <a:rPr lang="en-US" altLang="zh-CN" sz="1600" dirty="0" smtClean="0">
                <a:latin typeface="+mn-ea"/>
              </a:rPr>
              <a:t> 1</a:t>
            </a:r>
            <a:r>
              <a:rPr lang="zh-CN" altLang="en-US" sz="1600" dirty="0" smtClean="0">
                <a:latin typeface="+mn-ea"/>
              </a:rPr>
              <a:t>）安装单可通过电子邮件方式向</a:t>
            </a:r>
            <a:r>
              <a:rPr lang="en-US" altLang="zh-CN" sz="1600" dirty="0" smtClean="0">
                <a:latin typeface="+mn-ea"/>
              </a:rPr>
              <a:t>ECC</a:t>
            </a:r>
            <a:r>
              <a:rPr lang="zh-CN" altLang="en-US" sz="1600" dirty="0" smtClean="0">
                <a:latin typeface="+mn-ea"/>
              </a:rPr>
              <a:t>索取：</a:t>
            </a:r>
            <a:endParaRPr lang="en-US" altLang="zh-CN" sz="1600" dirty="0" smtClean="0">
              <a:latin typeface="+mn-ea"/>
            </a:endParaRPr>
          </a:p>
          <a:p>
            <a:pPr>
              <a:defRPr/>
            </a:pPr>
            <a:r>
              <a:rPr lang="en-US" altLang="zh-CN" sz="1600" dirty="0" smtClean="0">
                <a:latin typeface="+mn-ea"/>
              </a:rPr>
              <a:t>       </a:t>
            </a:r>
            <a:r>
              <a:rPr lang="en-US" altLang="zh-CN" sz="1600" u="sng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bao.yan@ecc.epson.com.cn</a:t>
            </a:r>
          </a:p>
          <a:p>
            <a:pPr>
              <a:defRPr/>
            </a:pPr>
            <a:r>
              <a:rPr lang="en-US" altLang="zh-CN" sz="1600" dirty="0" smtClean="0">
                <a:latin typeface="+mn-ea"/>
              </a:rPr>
              <a:t>   2</a:t>
            </a:r>
            <a:r>
              <a:rPr lang="zh-CN" altLang="en-US" sz="1600" dirty="0" smtClean="0">
                <a:latin typeface="+mn-ea"/>
              </a:rPr>
              <a:t>）填写用户真实联系电话；</a:t>
            </a:r>
            <a:endParaRPr lang="en-US" altLang="zh-CN" sz="1600" dirty="0" smtClean="0">
              <a:latin typeface="+mn-ea"/>
            </a:endParaRPr>
          </a:p>
          <a:p>
            <a:pPr>
              <a:lnSpc>
                <a:spcPct val="100000"/>
              </a:lnSpc>
              <a:defRPr/>
            </a:pPr>
            <a:r>
              <a:rPr lang="en-US" altLang="zh-CN" sz="1600" dirty="0" smtClean="0">
                <a:latin typeface="+mn-ea"/>
              </a:rPr>
              <a:t>   3</a:t>
            </a:r>
            <a:r>
              <a:rPr lang="zh-CN" altLang="en-US" sz="1600" dirty="0" smtClean="0">
                <a:latin typeface="+mn-ea"/>
              </a:rPr>
              <a:t>）用户</a:t>
            </a:r>
            <a:r>
              <a:rPr lang="zh-CN" altLang="en-US" sz="1600" dirty="0">
                <a:latin typeface="+mn-ea"/>
              </a:rPr>
              <a:t>联系</a:t>
            </a:r>
            <a:r>
              <a:rPr lang="zh-CN" altLang="en-US" sz="1600" dirty="0" smtClean="0">
                <a:latin typeface="+mn-ea"/>
              </a:rPr>
              <a:t>地址</a:t>
            </a:r>
            <a:r>
              <a:rPr lang="zh-CN" altLang="en-US" sz="1600" dirty="0">
                <a:latin typeface="+mn-ea"/>
              </a:rPr>
              <a:t>填写要求：城市范围内，必须填写到门牌号级别；乡镇</a:t>
            </a:r>
            <a:r>
              <a:rPr lang="zh-CN" altLang="en-US" sz="1600" dirty="0" smtClean="0">
                <a:latin typeface="+mn-ea"/>
              </a:rPr>
              <a:t>范围</a:t>
            </a:r>
            <a:endParaRPr lang="en-US" altLang="zh-CN" sz="1600" dirty="0" smtClean="0">
              <a:latin typeface="+mn-ea"/>
            </a:endParaRPr>
          </a:p>
          <a:p>
            <a:pPr>
              <a:lnSpc>
                <a:spcPct val="100000"/>
              </a:lnSpc>
              <a:defRPr/>
            </a:pPr>
            <a:r>
              <a:rPr lang="zh-CN" altLang="en-US" sz="1600" dirty="0" smtClean="0">
                <a:latin typeface="+mn-ea"/>
              </a:rPr>
              <a:t>      内，</a:t>
            </a:r>
            <a:r>
              <a:rPr lang="zh-CN" altLang="en-US" sz="1600" dirty="0">
                <a:latin typeface="+mn-ea"/>
              </a:rPr>
              <a:t>无法获得用户门牌时，填写用户所在路段标志</a:t>
            </a:r>
            <a:r>
              <a:rPr lang="zh-CN" altLang="en-US" sz="1600" dirty="0" smtClean="0">
                <a:latin typeface="+mn-ea"/>
              </a:rPr>
              <a:t>物。</a:t>
            </a:r>
            <a:endParaRPr lang="en-US" altLang="zh-CN" sz="1600" dirty="0" smtClean="0">
              <a:latin typeface="+mn-ea"/>
            </a:endParaRPr>
          </a:p>
          <a:p>
            <a:pPr>
              <a:lnSpc>
                <a:spcPct val="100000"/>
              </a:lnSpc>
              <a:defRPr/>
            </a:pPr>
            <a:r>
              <a:rPr lang="zh-CN" altLang="en-US" sz="1600" dirty="0" smtClean="0">
                <a:latin typeface="+mn-ea"/>
              </a:rPr>
              <a:t>       举例</a:t>
            </a:r>
            <a:r>
              <a:rPr lang="zh-CN" altLang="en-US" sz="1600" dirty="0">
                <a:latin typeface="+mn-ea"/>
              </a:rPr>
              <a:t>：</a:t>
            </a:r>
            <a:r>
              <a:rPr lang="en-US" altLang="zh-CN" sz="1600" dirty="0">
                <a:latin typeface="+mn-ea"/>
              </a:rPr>
              <a:t>XX</a:t>
            </a:r>
            <a:r>
              <a:rPr lang="zh-CN" altLang="en-US" sz="1600" dirty="0">
                <a:latin typeface="+mn-ea"/>
              </a:rPr>
              <a:t>省</a:t>
            </a:r>
            <a:r>
              <a:rPr lang="en-US" altLang="zh-CN" sz="1600" dirty="0" smtClean="0">
                <a:latin typeface="+mn-ea"/>
              </a:rPr>
              <a:t>XX</a:t>
            </a:r>
            <a:r>
              <a:rPr lang="zh-CN" altLang="en-US" sz="1600" dirty="0" smtClean="0">
                <a:latin typeface="+mn-ea"/>
              </a:rPr>
              <a:t>市</a:t>
            </a:r>
            <a:r>
              <a:rPr lang="en-US" altLang="zh-CN" sz="1600" dirty="0">
                <a:latin typeface="+mn-ea"/>
              </a:rPr>
              <a:t>XX</a:t>
            </a:r>
            <a:r>
              <a:rPr lang="zh-CN" altLang="en-US" sz="1600" dirty="0">
                <a:latin typeface="+mn-ea"/>
              </a:rPr>
              <a:t>县</a:t>
            </a:r>
            <a:r>
              <a:rPr lang="en-US" altLang="zh-CN" sz="1600" dirty="0">
                <a:latin typeface="+mn-ea"/>
              </a:rPr>
              <a:t>XX</a:t>
            </a:r>
            <a:r>
              <a:rPr lang="zh-CN" altLang="en-US" sz="1600" dirty="0">
                <a:latin typeface="+mn-ea"/>
              </a:rPr>
              <a:t>乡镇</a:t>
            </a:r>
            <a:r>
              <a:rPr lang="en-US" altLang="zh-CN" sz="1600" dirty="0">
                <a:latin typeface="+mn-ea"/>
              </a:rPr>
              <a:t>XX</a:t>
            </a:r>
            <a:r>
              <a:rPr lang="zh-CN" altLang="en-US" sz="1600" dirty="0">
                <a:latin typeface="+mn-ea"/>
              </a:rPr>
              <a:t>村中央大道</a:t>
            </a:r>
            <a:r>
              <a:rPr lang="en-US" altLang="zh-CN" sz="1600" dirty="0">
                <a:latin typeface="+mn-ea"/>
              </a:rPr>
              <a:t>XX</a:t>
            </a:r>
            <a:r>
              <a:rPr lang="zh-CN" altLang="en-US" sz="1600" dirty="0">
                <a:latin typeface="+mn-ea"/>
              </a:rPr>
              <a:t>医院</a:t>
            </a:r>
            <a:r>
              <a:rPr lang="zh-CN" altLang="en-US" sz="1600" dirty="0" smtClean="0">
                <a:latin typeface="+mn-ea"/>
              </a:rPr>
              <a:t>旁边；</a:t>
            </a:r>
            <a:endParaRPr lang="en-US" altLang="zh-CN" sz="1600" dirty="0" smtClean="0">
              <a:latin typeface="+mn-ea"/>
            </a:endParaRPr>
          </a:p>
          <a:p>
            <a:pPr lvl="0">
              <a:defRPr/>
            </a:pPr>
            <a:r>
              <a:rPr lang="en-US" altLang="zh-CN" b="1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b="1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、在安装单左上角张贴机器序列号标贴</a:t>
            </a:r>
            <a:r>
              <a:rPr lang="zh-CN" altLang="en-US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；</a:t>
            </a:r>
            <a:endParaRPr lang="zh-CN" altLang="en-US" b="1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  <a:p>
            <a:pPr>
              <a:defRPr/>
            </a:pPr>
            <a:endParaRPr lang="en-US" altLang="zh-CN" dirty="0" smtClean="0">
              <a:latin typeface="+mn-ea"/>
            </a:endParaRPr>
          </a:p>
          <a:p>
            <a:pPr>
              <a:defRPr/>
            </a:pPr>
            <a:endParaRPr lang="en-US" altLang="zh-CN" dirty="0">
              <a:latin typeface="+mn-ea"/>
            </a:endParaRPr>
          </a:p>
          <a:p>
            <a:pPr>
              <a:defRPr/>
            </a:pPr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A250-298A-4F01-8FE5-85CEFA37DEE0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5537" y="901700"/>
            <a:ext cx="1484313" cy="2044700"/>
          </a:xfrm>
          <a:prstGeom prst="rect">
            <a:avLst/>
          </a:prstGeom>
          <a:effectLst>
            <a:outerShdw blurRad="50800" dist="50800" dir="1980000" algn="ctr" rotWithShape="0">
              <a:schemeClr val="tx1"/>
            </a:outerShdw>
          </a:effectLst>
        </p:spPr>
      </p:pic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187326" y="4151361"/>
            <a:ext cx="45354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微软雅黑" pitchFamily="34" charset="-122"/>
              </a:defRPr>
            </a:lvl9pPr>
          </a:lstStyle>
          <a:p>
            <a:pPr eaLnBrk="1" hangingPunct="1"/>
            <a:r>
              <a:rPr lang="en-US" altLang="zh-CN" sz="20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0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、产品状态页</a:t>
            </a:r>
            <a:endParaRPr lang="zh-CN" altLang="en-US" sz="2000" b="1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750" y="3462613"/>
            <a:ext cx="2159957" cy="76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3769" y="3962587"/>
            <a:ext cx="1276469" cy="153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5726" y="5600700"/>
            <a:ext cx="9137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每月</a:t>
            </a:r>
            <a:r>
              <a:rPr lang="en-US" altLang="zh-CN" b="1" dirty="0">
                <a:solidFill>
                  <a:srgbClr val="FF0000"/>
                </a:solidFill>
                <a:latin typeface="+mn-ea"/>
              </a:rPr>
              <a:t>10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日前将上月全部安装材料集中寄出到</a:t>
            </a: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ECC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，如果遇到节假日，截止日期可向后延期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7326" y="6022896"/>
            <a:ext cx="8664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联系人：鲍岩；地址：北京建国路</a:t>
            </a:r>
            <a:r>
              <a:rPr lang="en-US" altLang="zh-CN" dirty="0" smtClean="0"/>
              <a:t>81</a:t>
            </a:r>
            <a:r>
              <a:rPr lang="zh-CN" altLang="en-US" dirty="0" smtClean="0"/>
              <a:t>号华贸中心</a:t>
            </a:r>
            <a:r>
              <a:rPr lang="en-US" altLang="zh-CN" dirty="0" smtClean="0"/>
              <a:t>1</a:t>
            </a:r>
            <a:r>
              <a:rPr lang="zh-CN" altLang="en-US" dirty="0" smtClean="0"/>
              <a:t>号楼</a:t>
            </a:r>
            <a:r>
              <a:rPr lang="en-US" altLang="zh-CN" dirty="0" smtClean="0"/>
              <a:t>4</a:t>
            </a:r>
            <a:r>
              <a:rPr lang="zh-CN" altLang="en-US" dirty="0" smtClean="0"/>
              <a:t>层；电话：</a:t>
            </a:r>
            <a:r>
              <a:rPr lang="en-US" altLang="zh-CN" dirty="0" smtClean="0"/>
              <a:t>010-85221199-809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123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机密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A250-298A-4F01-8FE5-85CEFA37DEE0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sp>
        <p:nvSpPr>
          <p:cNvPr id="13" name="AutoShape 8"/>
          <p:cNvSpPr>
            <a:spLocks noChangeAspect="1" noChangeArrowheads="1" noTextEdit="1"/>
          </p:cNvSpPr>
          <p:nvPr/>
        </p:nvSpPr>
        <p:spPr bwMode="gray">
          <a:xfrm flipH="1">
            <a:off x="4905725" y="2614593"/>
            <a:ext cx="1082073" cy="172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2554090" y="761410"/>
            <a:ext cx="4770180" cy="2849924"/>
            <a:chOff x="2227521" y="443188"/>
            <a:chExt cx="4472274" cy="2982934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22733" y="443188"/>
              <a:ext cx="1677062" cy="2982934"/>
            </a:xfrm>
            <a:prstGeom prst="rect">
              <a:avLst/>
            </a:prstGeom>
          </p:spPr>
        </p:pic>
        <p:pic>
          <p:nvPicPr>
            <p:cNvPr id="1026" name="Picture 2" descr="http://t10.baidu.com/it/u=1948250763,48290645&amp;fm=5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0949" y="616239"/>
              <a:ext cx="714375" cy="714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Freeform 7"/>
            <p:cNvSpPr>
              <a:spLocks/>
            </p:cNvSpPr>
            <p:nvPr/>
          </p:nvSpPr>
          <p:spPr bwMode="gray">
            <a:xfrm rot="11556005">
              <a:off x="3125214" y="1205807"/>
              <a:ext cx="771170" cy="1457697"/>
            </a:xfrm>
            <a:custGeom>
              <a:avLst/>
              <a:gdLst>
                <a:gd name="T0" fmla="*/ 580 w 580"/>
                <a:gd name="T1" fmla="*/ 0 h 798"/>
                <a:gd name="T2" fmla="*/ 578 w 580"/>
                <a:gd name="T3" fmla="*/ 90 h 798"/>
                <a:gd name="T4" fmla="*/ 568 w 580"/>
                <a:gd name="T5" fmla="*/ 174 h 798"/>
                <a:gd name="T6" fmla="*/ 552 w 580"/>
                <a:gd name="T7" fmla="*/ 252 h 798"/>
                <a:gd name="T8" fmla="*/ 526 w 580"/>
                <a:gd name="T9" fmla="*/ 324 h 798"/>
                <a:gd name="T10" fmla="*/ 494 w 580"/>
                <a:gd name="T11" fmla="*/ 390 h 798"/>
                <a:gd name="T12" fmla="*/ 452 w 580"/>
                <a:gd name="T13" fmla="*/ 450 h 798"/>
                <a:gd name="T14" fmla="*/ 402 w 580"/>
                <a:gd name="T15" fmla="*/ 508 h 798"/>
                <a:gd name="T16" fmla="*/ 342 w 580"/>
                <a:gd name="T17" fmla="*/ 560 h 798"/>
                <a:gd name="T18" fmla="*/ 270 w 580"/>
                <a:gd name="T19" fmla="*/ 610 h 798"/>
                <a:gd name="T20" fmla="*/ 188 w 580"/>
                <a:gd name="T21" fmla="*/ 656 h 798"/>
                <a:gd name="T22" fmla="*/ 188 w 580"/>
                <a:gd name="T23" fmla="*/ 798 h 798"/>
                <a:gd name="T24" fmla="*/ 0 w 580"/>
                <a:gd name="T25" fmla="*/ 514 h 798"/>
                <a:gd name="T26" fmla="*/ 188 w 580"/>
                <a:gd name="T27" fmla="*/ 230 h 798"/>
                <a:gd name="T28" fmla="*/ 188 w 580"/>
                <a:gd name="T29" fmla="*/ 372 h 798"/>
                <a:gd name="T30" fmla="*/ 224 w 580"/>
                <a:gd name="T31" fmla="*/ 368 h 798"/>
                <a:gd name="T32" fmla="*/ 264 w 580"/>
                <a:gd name="T33" fmla="*/ 356 h 798"/>
                <a:gd name="T34" fmla="*/ 306 w 580"/>
                <a:gd name="T35" fmla="*/ 336 h 798"/>
                <a:gd name="T36" fmla="*/ 348 w 580"/>
                <a:gd name="T37" fmla="*/ 310 h 798"/>
                <a:gd name="T38" fmla="*/ 392 w 580"/>
                <a:gd name="T39" fmla="*/ 280 h 798"/>
                <a:gd name="T40" fmla="*/ 432 w 580"/>
                <a:gd name="T41" fmla="*/ 246 h 798"/>
                <a:gd name="T42" fmla="*/ 472 w 580"/>
                <a:gd name="T43" fmla="*/ 208 h 798"/>
                <a:gd name="T44" fmla="*/ 506 w 580"/>
                <a:gd name="T45" fmla="*/ 166 h 798"/>
                <a:gd name="T46" fmla="*/ 536 w 580"/>
                <a:gd name="T47" fmla="*/ 124 h 798"/>
                <a:gd name="T48" fmla="*/ 558 w 580"/>
                <a:gd name="T49" fmla="*/ 82 h 798"/>
                <a:gd name="T50" fmla="*/ 574 w 580"/>
                <a:gd name="T51" fmla="*/ 40 h 798"/>
                <a:gd name="T52" fmla="*/ 578 w 580"/>
                <a:gd name="T53" fmla="*/ 0 h 798"/>
                <a:gd name="T54" fmla="*/ 580 w 580"/>
                <a:gd name="T55" fmla="*/ 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63529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A06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auto">
            <a:xfrm>
              <a:off x="2227521" y="1351392"/>
              <a:ext cx="2210516" cy="488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zh-CN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APP Store</a:t>
              </a:r>
              <a:r>
                <a:rPr lang="zh-CN" altLang="en-US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搜索“</a:t>
              </a:r>
              <a:r>
                <a:rPr lang="en-US" altLang="zh-CN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SAMS</a:t>
              </a:r>
              <a:r>
                <a:rPr lang="zh-CN" altLang="en-US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”，直接下载安装</a:t>
              </a:r>
              <a:endParaRPr lang="en-US" altLang="zh-CN" sz="1400" dirty="0">
                <a:solidFill>
                  <a:srgbClr val="002060"/>
                </a:solidFill>
                <a:latin typeface="方正兰亭黑简体" pitchFamily="2" charset="-122"/>
                <a:ea typeface="方正兰亭黑简体" pitchFamily="2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03789" y="1911755"/>
            <a:ext cx="2806278" cy="1777400"/>
            <a:chOff x="2739690" y="363884"/>
            <a:chExt cx="3567254" cy="2219906"/>
          </a:xfrm>
        </p:grpSpPr>
        <p:grpSp>
          <p:nvGrpSpPr>
            <p:cNvPr id="30" name="Group 10"/>
            <p:cNvGrpSpPr>
              <a:grpSpLocks/>
            </p:cNvGrpSpPr>
            <p:nvPr/>
          </p:nvGrpSpPr>
          <p:grpSpPr bwMode="auto">
            <a:xfrm>
              <a:off x="2739690" y="363884"/>
              <a:ext cx="3567254" cy="2219906"/>
              <a:chOff x="1997" y="1314"/>
              <a:chExt cx="1889" cy="1009"/>
            </a:xfrm>
          </p:grpSpPr>
          <p:grpSp>
            <p:nvGrpSpPr>
              <p:cNvPr id="31" name="Group 11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36" name="Oval 12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7" name="Oval 13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44314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2" name="Oval 14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33" name="Oval 15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34" name="Oval 16"/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79216"/>
                      <a:invGamma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35" name="Oval 17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>
              <a:off x="3773334" y="656351"/>
              <a:ext cx="1538862" cy="1268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002060"/>
                  </a:solidFill>
                  <a:latin typeface="方正兰亭粗黑简体" pitchFamily="2" charset="-122"/>
                  <a:ea typeface="方正兰亭粗黑简体" pitchFamily="2" charset="-122"/>
                </a:rPr>
                <a:t>SAMS</a:t>
              </a:r>
            </a:p>
            <a:p>
              <a:pPr algn="ctr"/>
              <a:r>
                <a:rPr lang="zh-CN" altLang="en-US" sz="2000" dirty="0" smtClean="0">
                  <a:solidFill>
                    <a:srgbClr val="002060"/>
                  </a:solidFill>
                  <a:latin typeface="方正兰亭粗黑简体" pitchFamily="2" charset="-122"/>
                  <a:ea typeface="方正兰亭粗黑简体" pitchFamily="2" charset="-122"/>
                </a:rPr>
                <a:t>如何获得</a:t>
              </a:r>
              <a:endParaRPr lang="en-US" altLang="zh-CN" sz="2000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endParaRPr>
            </a:p>
            <a:p>
              <a:pPr algn="ctr"/>
              <a:r>
                <a:rPr lang="zh-CN" altLang="en-US" sz="2000" dirty="0" smtClean="0">
                  <a:solidFill>
                    <a:srgbClr val="002060"/>
                  </a:solidFill>
                  <a:latin typeface="方正兰亭粗黑简体" pitchFamily="2" charset="-122"/>
                  <a:ea typeface="方正兰亭粗黑简体" pitchFamily="2" charset="-122"/>
                </a:rPr>
                <a:t>？</a:t>
              </a:r>
              <a:endParaRPr lang="zh-CN" altLang="en-US" sz="2000" dirty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591630" y="3818804"/>
            <a:ext cx="7407555" cy="3174351"/>
            <a:chOff x="1591630" y="3818804"/>
            <a:chExt cx="7407555" cy="3174351"/>
          </a:xfrm>
        </p:grpSpPr>
        <p:pic>
          <p:nvPicPr>
            <p:cNvPr id="1028" name="Picture 4" descr="http://t11.baidu.com/it/u=331957141,1260236691&amp;fm=58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2099" y="3918064"/>
              <a:ext cx="948035" cy="948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64378" y="3818804"/>
              <a:ext cx="5134807" cy="2548933"/>
            </a:xfrm>
            <a:prstGeom prst="rect">
              <a:avLst/>
            </a:prstGeom>
          </p:spPr>
        </p:pic>
        <p:sp>
          <p:nvSpPr>
            <p:cNvPr id="27" name="圆角矩形 26"/>
            <p:cNvSpPr/>
            <p:nvPr/>
          </p:nvSpPr>
          <p:spPr>
            <a:xfrm>
              <a:off x="3864379" y="4830391"/>
              <a:ext cx="644560" cy="262879"/>
            </a:xfrm>
            <a:prstGeom prst="roundRect">
              <a:avLst/>
            </a:prstGeom>
            <a:noFill/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8005455" y="5784529"/>
              <a:ext cx="644560" cy="262879"/>
            </a:xfrm>
            <a:prstGeom prst="roundRect">
              <a:avLst/>
            </a:prstGeom>
            <a:noFill/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8000201" y="4392082"/>
              <a:ext cx="998984" cy="262879"/>
            </a:xfrm>
            <a:prstGeom prst="roundRect">
              <a:avLst/>
            </a:prstGeom>
            <a:noFill/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1591630" y="4961830"/>
              <a:ext cx="2454464" cy="2031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zh-CN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1.</a:t>
              </a:r>
              <a:r>
                <a:rPr lang="zh-CN" altLang="en-US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登陆资料网</a:t>
              </a:r>
              <a:r>
                <a:rPr lang="en-US" altLang="zh-CN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-&gt;</a:t>
              </a:r>
              <a:r>
                <a:rPr lang="zh-CN" altLang="en-US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页面左侧选择“资料下载”；</a:t>
              </a:r>
              <a:endParaRPr lang="en-US" altLang="zh-CN" sz="1400" dirty="0" smtClean="0">
                <a:solidFill>
                  <a:srgbClr val="002060"/>
                </a:solidFill>
                <a:latin typeface="方正兰亭黑简体" pitchFamily="2" charset="-122"/>
                <a:ea typeface="方正兰亭黑简体" pitchFamily="2" charset="-122"/>
              </a:endParaRPr>
            </a:p>
            <a:p>
              <a:r>
                <a:rPr lang="en-US" altLang="zh-CN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2.</a:t>
              </a:r>
              <a:r>
                <a:rPr lang="zh-CN" altLang="en-US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右侧“文件标题 ”输入“</a:t>
              </a:r>
              <a:r>
                <a:rPr lang="en-US" altLang="zh-CN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SAMS</a:t>
              </a:r>
              <a:r>
                <a:rPr lang="zh-CN" altLang="en-US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”，“文件类型”选择“培训资料”</a:t>
              </a:r>
              <a:endParaRPr lang="en-US" altLang="zh-CN" sz="1400" dirty="0" smtClean="0">
                <a:solidFill>
                  <a:srgbClr val="002060"/>
                </a:solidFill>
                <a:latin typeface="方正兰亭黑简体" pitchFamily="2" charset="-122"/>
                <a:ea typeface="方正兰亭黑简体" pitchFamily="2" charset="-122"/>
              </a:endParaRPr>
            </a:p>
            <a:p>
              <a:r>
                <a:rPr lang="en-US" altLang="zh-CN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3.</a:t>
              </a:r>
              <a:r>
                <a:rPr lang="zh-CN" altLang="en-US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下载解压缩</a:t>
              </a:r>
              <a:r>
                <a:rPr lang="en-US" altLang="zh-CN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-&gt;.</a:t>
              </a:r>
              <a:r>
                <a:rPr lang="en-US" altLang="zh-CN" sz="1400" dirty="0" err="1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apk</a:t>
              </a:r>
              <a:r>
                <a:rPr lang="zh-CN" altLang="en-US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文件复制到手机</a:t>
              </a:r>
              <a:r>
                <a:rPr lang="en-US" altLang="zh-CN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-&gt;</a:t>
              </a:r>
              <a:r>
                <a:rPr lang="zh-CN" altLang="en-US" sz="1400" dirty="0" smtClean="0">
                  <a:solidFill>
                    <a:srgbClr val="002060"/>
                  </a:solidFill>
                  <a:latin typeface="方正兰亭黑简体" pitchFamily="2" charset="-122"/>
                  <a:ea typeface="方正兰亭黑简体" pitchFamily="2" charset="-122"/>
                </a:rPr>
                <a:t>手机找到文件点击安装</a:t>
              </a:r>
              <a:endParaRPr lang="en-US" altLang="zh-CN" sz="1400" dirty="0" smtClean="0">
                <a:solidFill>
                  <a:srgbClr val="002060"/>
                </a:solidFill>
                <a:latin typeface="方正兰亭黑简体" pitchFamily="2" charset="-122"/>
                <a:ea typeface="方正兰亭黑简体" pitchFamily="2" charset="-122"/>
              </a:endParaRPr>
            </a:p>
            <a:p>
              <a:endParaRPr lang="en-US" altLang="zh-CN" sz="1400" dirty="0">
                <a:solidFill>
                  <a:srgbClr val="002060"/>
                </a:solidFill>
                <a:latin typeface="方正兰亭黑简体" pitchFamily="2" charset="-122"/>
                <a:ea typeface="方正兰亭黑简体" pitchFamily="2" charset="-122"/>
              </a:endParaRPr>
            </a:p>
          </p:txBody>
        </p:sp>
      </p:grpSp>
      <p:sp>
        <p:nvSpPr>
          <p:cNvPr id="14" name="Freeform 9"/>
          <p:cNvSpPr>
            <a:spLocks/>
          </p:cNvSpPr>
          <p:nvPr/>
        </p:nvSpPr>
        <p:spPr bwMode="gray">
          <a:xfrm flipH="1">
            <a:off x="3029937" y="3275372"/>
            <a:ext cx="775496" cy="1363916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419956" y="366056"/>
            <a:ext cx="5727701" cy="39535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  <a:cs typeface="+mj-cs"/>
              </a:defRPr>
            </a:lvl1pPr>
          </a:lstStyle>
          <a:p>
            <a:r>
              <a:rPr lang="en-US" altLang="zh-CN" dirty="0" smtClean="0">
                <a:solidFill>
                  <a:srgbClr val="002060"/>
                </a:solidFill>
              </a:rPr>
              <a:t>SAMS</a:t>
            </a:r>
            <a:r>
              <a:rPr lang="zh-CN" altLang="en-US" dirty="0" smtClean="0">
                <a:solidFill>
                  <a:srgbClr val="002060"/>
                </a:solidFill>
              </a:rPr>
              <a:t>系统使用方法</a:t>
            </a:r>
            <a:endParaRPr lang="zh-CN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8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机密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14407" y="6299895"/>
            <a:ext cx="2057400" cy="365125"/>
          </a:xfrm>
        </p:spPr>
        <p:txBody>
          <a:bodyPr/>
          <a:lstStyle/>
          <a:p>
            <a:fld id="{3B2AA250-298A-4F01-8FE5-85CEFA37DEE0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9956" y="366056"/>
            <a:ext cx="5727701" cy="39535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  <a:cs typeface="+mj-cs"/>
              </a:defRPr>
            </a:lvl1pPr>
          </a:lstStyle>
          <a:p>
            <a:r>
              <a:rPr lang="en-US" altLang="zh-CN" dirty="0" smtClean="0">
                <a:solidFill>
                  <a:srgbClr val="002060"/>
                </a:solidFill>
              </a:rPr>
              <a:t>SAMS</a:t>
            </a:r>
            <a:r>
              <a:rPr lang="zh-CN" altLang="en-US" dirty="0" smtClean="0">
                <a:solidFill>
                  <a:srgbClr val="002060"/>
                </a:solidFill>
              </a:rPr>
              <a:t>系统使用方法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5798" y="1515355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登陆</a:t>
            </a:r>
            <a:endParaRPr lang="zh-CN" altLang="en-US" dirty="0">
              <a:solidFill>
                <a:srgbClr val="002060"/>
              </a:solidFill>
              <a:latin typeface="方正兰亭粗黑简体" pitchFamily="2" charset="-122"/>
              <a:ea typeface="方正兰亭粗黑简体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23757" y="1666270"/>
            <a:ext cx="260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zh-CN" altLang="en-US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进入</a:t>
            </a:r>
            <a:r>
              <a:rPr lang="zh-CN" altLang="en-US" b="1" dirty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经销商</a:t>
            </a:r>
            <a:r>
              <a:rPr lang="zh-CN" altLang="en-US" b="1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拜访</a:t>
            </a:r>
            <a:r>
              <a:rPr lang="zh-CN" altLang="en-US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模块</a:t>
            </a:r>
            <a:endParaRPr lang="zh-CN" altLang="en-US" dirty="0">
              <a:solidFill>
                <a:srgbClr val="002060"/>
              </a:solidFill>
              <a:latin typeface="方正兰亭粗黑简体" pitchFamily="2" charset="-122"/>
              <a:ea typeface="方正兰亭粗黑简体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3637" y="2451100"/>
            <a:ext cx="2058581" cy="3660842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  <a:reflection blurRad="25400" stA="52000" endA="300" endPos="23000" dir="5400000" sy="-100000" algn="bl" rotWithShape="0"/>
          </a:effectLst>
        </p:spPr>
      </p:pic>
      <p:sp>
        <p:nvSpPr>
          <p:cNvPr id="18" name="Freeform 9"/>
          <p:cNvSpPr>
            <a:spLocks/>
          </p:cNvSpPr>
          <p:nvPr/>
        </p:nvSpPr>
        <p:spPr bwMode="gray">
          <a:xfrm flipH="1">
            <a:off x="3559928" y="3027364"/>
            <a:ext cx="1182377" cy="771750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705798" y="1850936"/>
            <a:ext cx="32429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兰亭黑简体" pitchFamily="2" charset="-122"/>
                <a:ea typeface="方正兰亭黑简体" pitchFamily="2" charset="-122"/>
              </a:rPr>
              <a:t>用户名：经销商编码（例：</a:t>
            </a:r>
            <a:r>
              <a:rPr lang="en-US" altLang="zh-CN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兰亭黑简体" pitchFamily="2" charset="-122"/>
                <a:ea typeface="方正兰亭黑简体" pitchFamily="2" charset="-122"/>
              </a:rPr>
              <a:t>EPBJ111A</a:t>
            </a:r>
            <a:r>
              <a:rPr lang="zh-CN" alt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兰亭黑简体" pitchFamily="2" charset="-122"/>
                <a:ea typeface="方正兰亭黑简体" pitchFamily="2" charset="-122"/>
              </a:rPr>
              <a:t>）</a:t>
            </a:r>
            <a:endParaRPr lang="en-US" altLang="zh-CN" sz="1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方正兰亭黑简体" pitchFamily="2" charset="-122"/>
              <a:ea typeface="方正兰亭黑简体" pitchFamily="2" charset="-122"/>
            </a:endParaRPr>
          </a:p>
          <a:p>
            <a:pPr>
              <a:spcBef>
                <a:spcPts val="600"/>
              </a:spcBef>
            </a:pPr>
            <a:r>
              <a:rPr lang="zh-CN" alt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方正兰亭黑简体" pitchFamily="2" charset="-122"/>
                <a:ea typeface="方正兰亭黑简体" pitchFamily="2" charset="-122"/>
              </a:rPr>
              <a:t>密码：初始密码</a:t>
            </a:r>
            <a:r>
              <a:rPr lang="en-US" altLang="zh-CN" sz="1400" b="1" dirty="0" smtClean="0">
                <a:solidFill>
                  <a:srgbClr val="FF0000"/>
                </a:solidFill>
                <a:latin typeface="方正兰亭黑简体" pitchFamily="2" charset="-122"/>
                <a:ea typeface="方正兰亭黑简体" pitchFamily="2" charset="-122"/>
              </a:rPr>
              <a:t>12345678</a:t>
            </a:r>
            <a:endParaRPr lang="zh-CN" altLang="en-US" sz="1400" b="1" dirty="0">
              <a:solidFill>
                <a:srgbClr val="FF0000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pic>
        <p:nvPicPr>
          <p:cNvPr id="1026" name="Picture 2" descr="D:\3安装\SAMS安装包-VI版.1\mmexport144882968205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98490" y="2349499"/>
            <a:ext cx="2359669" cy="419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圆角矩形 6"/>
          <p:cNvSpPr/>
          <p:nvPr/>
        </p:nvSpPr>
        <p:spPr>
          <a:xfrm>
            <a:off x="5023757" y="2788643"/>
            <a:ext cx="1037580" cy="807160"/>
          </a:xfrm>
          <a:prstGeom prst="round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05798" y="1003300"/>
            <a:ext cx="7295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安装时注意：需要软件获取位置信息、打开相机的权限！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30537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3安装\SAMS安装包-VI版.1\mmexport144882971846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306" y="1441395"/>
            <a:ext cx="2857500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机密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14407" y="6299895"/>
            <a:ext cx="2057400" cy="365125"/>
          </a:xfrm>
        </p:spPr>
        <p:txBody>
          <a:bodyPr/>
          <a:lstStyle/>
          <a:p>
            <a:fld id="{3B2AA250-298A-4F01-8FE5-85CEFA37DEE0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9956" y="366056"/>
            <a:ext cx="5727701" cy="39535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  <a:cs typeface="+mj-cs"/>
              </a:defRPr>
            </a:lvl1pPr>
          </a:lstStyle>
          <a:p>
            <a:r>
              <a:rPr lang="en-US" altLang="zh-CN" dirty="0" smtClean="0">
                <a:solidFill>
                  <a:srgbClr val="002060"/>
                </a:solidFill>
              </a:rPr>
              <a:t>SAMS</a:t>
            </a:r>
            <a:r>
              <a:rPr lang="zh-CN" altLang="en-US" dirty="0" smtClean="0">
                <a:solidFill>
                  <a:srgbClr val="002060"/>
                </a:solidFill>
              </a:rPr>
              <a:t>系统使用方法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962" y="887397"/>
            <a:ext cx="3024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4. </a:t>
            </a:r>
            <a:r>
              <a:rPr lang="zh-CN" altLang="en-US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选择“</a:t>
            </a:r>
            <a:r>
              <a:rPr lang="en-US" altLang="zh-CN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LFP</a:t>
            </a:r>
            <a:r>
              <a:rPr lang="zh-CN" altLang="en-US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上门安装”</a:t>
            </a:r>
            <a:endParaRPr lang="zh-CN" altLang="en-US" dirty="0">
              <a:solidFill>
                <a:srgbClr val="002060"/>
              </a:solidFill>
              <a:latin typeface="方正兰亭粗黑简体" pitchFamily="2" charset="-122"/>
              <a:ea typeface="方正兰亭粗黑简体" pitchFamily="2" charset="-122"/>
            </a:endParaRPr>
          </a:p>
        </p:txBody>
      </p:sp>
      <p:sp>
        <p:nvSpPr>
          <p:cNvPr id="18" name="Freeform 9"/>
          <p:cNvSpPr>
            <a:spLocks/>
          </p:cNvSpPr>
          <p:nvPr/>
        </p:nvSpPr>
        <p:spPr bwMode="gray">
          <a:xfrm flipH="1">
            <a:off x="2506224" y="3504546"/>
            <a:ext cx="987233" cy="724250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286408" y="1892630"/>
            <a:ext cx="2997397" cy="385946"/>
          </a:xfrm>
          <a:prstGeom prst="round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52" name="Picture 4" descr="D:\3安装\SAMS安装包-VI版.1\mmexport144882971847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4707" y="1352495"/>
            <a:ext cx="2608993" cy="463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114515" y="887397"/>
            <a:ext cx="3024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5. </a:t>
            </a:r>
            <a:r>
              <a:rPr lang="zh-CN" altLang="en-US" dirty="0" smtClean="0">
                <a:solidFill>
                  <a:srgbClr val="002060"/>
                </a:solidFill>
                <a:latin typeface="方正兰亭粗黑简体" pitchFamily="2" charset="-122"/>
                <a:ea typeface="方正兰亭粗黑简体" pitchFamily="2" charset="-122"/>
              </a:rPr>
              <a:t>逐项完成系统操作</a:t>
            </a:r>
            <a:endParaRPr lang="zh-CN" altLang="en-US" dirty="0">
              <a:solidFill>
                <a:srgbClr val="002060"/>
              </a:solidFill>
              <a:latin typeface="方正兰亭粗黑简体" pitchFamily="2" charset="-122"/>
              <a:ea typeface="方正兰亭粗黑简体" pitchFamily="2" charset="-122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6886880" y="2016559"/>
            <a:ext cx="2146795" cy="2870751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/>
          <a:lstStyle/>
          <a:p>
            <a:pPr eaLnBrk="0" hangingPunct="0"/>
            <a:r>
              <a:rPr lang="en-US" altLang="zh-CN" sz="1400" dirty="0" smtClean="0">
                <a:solidFill>
                  <a:srgbClr val="002060"/>
                </a:solidFill>
                <a:latin typeface="Verdana" pitchFamily="34" charset="0"/>
                <a:ea typeface="宋体" charset="-122"/>
              </a:rPr>
              <a:t>1.</a:t>
            </a:r>
            <a:r>
              <a:rPr lang="zh-CN" altLang="en-US" sz="1400" dirty="0" smtClean="0">
                <a:solidFill>
                  <a:srgbClr val="002060"/>
                </a:solidFill>
                <a:latin typeface="Verdana" pitchFamily="34" charset="0"/>
                <a:ea typeface="宋体" charset="-122"/>
              </a:rPr>
              <a:t>用户信息、联系人信息要求真实、完整</a:t>
            </a:r>
            <a:endParaRPr lang="en-US" altLang="zh-CN" sz="1400" dirty="0" smtClean="0">
              <a:solidFill>
                <a:srgbClr val="002060"/>
              </a:solidFill>
              <a:latin typeface="Verdana" pitchFamily="34" charset="0"/>
              <a:ea typeface="宋体" charset="-122"/>
            </a:endParaRPr>
          </a:p>
          <a:p>
            <a:pPr eaLnBrk="0" hangingPunct="0"/>
            <a:r>
              <a:rPr lang="en-US" altLang="zh-CN" sz="1400" dirty="0" smtClean="0">
                <a:solidFill>
                  <a:srgbClr val="002060"/>
                </a:solidFill>
                <a:latin typeface="Verdana" pitchFamily="34" charset="0"/>
                <a:ea typeface="宋体" charset="-122"/>
              </a:rPr>
              <a:t>2.</a:t>
            </a:r>
            <a:r>
              <a:rPr lang="zh-CN" altLang="en-US" sz="1400" dirty="0" smtClean="0">
                <a:solidFill>
                  <a:srgbClr val="002060"/>
                </a:solidFill>
                <a:latin typeface="Verdana" pitchFamily="34" charset="0"/>
                <a:ea typeface="宋体" charset="-122"/>
              </a:rPr>
              <a:t>“用户门头照片”：公司名称清晰完整</a:t>
            </a:r>
            <a:endParaRPr lang="en-US" altLang="zh-CN" sz="1400" dirty="0" smtClean="0">
              <a:solidFill>
                <a:srgbClr val="002060"/>
              </a:solidFill>
              <a:latin typeface="Verdana" pitchFamily="34" charset="0"/>
              <a:ea typeface="宋体" charset="-122"/>
            </a:endParaRPr>
          </a:p>
          <a:p>
            <a:pPr eaLnBrk="0" hangingPunct="0"/>
            <a:r>
              <a:rPr lang="en-US" altLang="zh-CN" sz="1400" dirty="0" smtClean="0">
                <a:solidFill>
                  <a:srgbClr val="002060"/>
                </a:solidFill>
                <a:latin typeface="Verdana" pitchFamily="34" charset="0"/>
                <a:ea typeface="宋体" charset="-122"/>
              </a:rPr>
              <a:t>3.</a:t>
            </a:r>
            <a:r>
              <a:rPr lang="zh-CN" altLang="en-US" sz="1400" dirty="0" smtClean="0">
                <a:solidFill>
                  <a:srgbClr val="002060"/>
                </a:solidFill>
                <a:latin typeface="Verdana" pitchFamily="34" charset="0"/>
                <a:ea typeface="宋体" charset="-122"/>
              </a:rPr>
              <a:t>“机器铭牌照片”：产品类型、产品型号、条形码序列号清晰完整</a:t>
            </a:r>
            <a:endParaRPr lang="en-US" altLang="zh-CN" sz="1400" dirty="0">
              <a:solidFill>
                <a:srgbClr val="002060"/>
              </a:solidFill>
              <a:latin typeface="Verdana" pitchFamily="34" charset="0"/>
              <a:ea typeface="宋体" charset="-122"/>
            </a:endParaRPr>
          </a:p>
        </p:txBody>
      </p:sp>
      <p:pic>
        <p:nvPicPr>
          <p:cNvPr id="13" name="Picture 2" descr="IMG_0359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2269" y="3806220"/>
            <a:ext cx="2016016" cy="896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73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机密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14407" y="6299895"/>
            <a:ext cx="2057400" cy="365125"/>
          </a:xfrm>
        </p:spPr>
        <p:txBody>
          <a:bodyPr/>
          <a:lstStyle/>
          <a:p>
            <a:fld id="{3B2AA250-298A-4F01-8FE5-85CEFA37DEE0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9956" y="366056"/>
            <a:ext cx="5727701" cy="39535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  <a:cs typeface="+mj-cs"/>
              </a:defRPr>
            </a:lvl1pPr>
          </a:lstStyle>
          <a:p>
            <a:r>
              <a:rPr lang="en-US" altLang="zh-CN" dirty="0" smtClean="0">
                <a:solidFill>
                  <a:srgbClr val="002060"/>
                </a:solidFill>
              </a:rPr>
              <a:t>SAMS</a:t>
            </a:r>
            <a:r>
              <a:rPr lang="zh-CN" altLang="en-US" dirty="0" smtClean="0">
                <a:solidFill>
                  <a:srgbClr val="002060"/>
                </a:solidFill>
              </a:rPr>
              <a:t>系统使用方法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6900" y="114883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门头照片实例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602163" y="115407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用户使用环境实例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91463" y="114883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铭牌照片实例</a:t>
            </a:r>
            <a:endParaRPr lang="zh-CN" altLang="en-US" dirty="0"/>
          </a:p>
        </p:txBody>
      </p:sp>
      <p:pic>
        <p:nvPicPr>
          <p:cNvPr id="2050" name="Picture 2" descr="D:\IE SC\05d3df47316d4c43bd1a60976d04e799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" y="2705100"/>
            <a:ext cx="2912702" cy="218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IE SC\700de1893bcd498abd500229c20178c8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06523" y="2101570"/>
            <a:ext cx="2741134" cy="205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IE SC\ae98df8cfeb14e6aa0e57ff4cb6a22be.jpe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06523" y="4408473"/>
            <a:ext cx="2741134" cy="205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14358" y="2705100"/>
            <a:ext cx="2313466" cy="169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697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680739C6C41BE1409F3D7AFE8F2A359F" ma:contentTypeVersion="0" ma:contentTypeDescription="新建文档。" ma:contentTypeScope="" ma:versionID="db1b6ac194b8edf9aa6aba1996ef873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adfd09ad98667f9c194c646e975416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42D374-79DD-4F37-91FE-2280A61EEA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A08BDF-D1EC-427F-A4D1-7EEAEA1C48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0B03EA-0A84-421B-8B4A-207D81935D7D}">
  <ds:schemaRefs>
    <ds:schemaRef ds:uri="http://purl.org/dc/elements/1.1/"/>
    <ds:schemaRef ds:uri="http://purl.org/dc/terms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PPTTemplate-1(White)(4x3)</Template>
  <TotalTime>1273</TotalTime>
  <Words>543</Words>
  <Application>Microsoft Office PowerPoint</Application>
  <PresentationFormat>全屏显示(4:3)</PresentationFormat>
  <Paragraphs>119</Paragraphs>
  <Slides>11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Theme</vt:lpstr>
      <vt:lpstr>标签打印机服务支持介绍</vt:lpstr>
      <vt:lpstr>标签打印机服务支持</vt:lpstr>
      <vt:lpstr>保内维修流程</vt:lpstr>
      <vt:lpstr>PowerPoint 演示文稿</vt:lpstr>
      <vt:lpstr>上门安装申报材料与要求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谢谢！</vt:lpstr>
    </vt:vector>
  </TitlesOfParts>
  <Company>Interpublic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Rui (BJG-MRM)</dc:creator>
  <cp:lastModifiedBy>鲍岩</cp:lastModifiedBy>
  <cp:revision>481</cp:revision>
  <dcterms:created xsi:type="dcterms:W3CDTF">2015-09-07T07:25:21Z</dcterms:created>
  <dcterms:modified xsi:type="dcterms:W3CDTF">2016-06-16T09:29:52Z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0x010100680739C6C41BE1409F3D7AFE8F2A359F</vt:lpwstr>
  </property>
</Properties>
</file>